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1" r:id="rId7"/>
    <p:sldId id="262" r:id="rId8"/>
    <p:sldId id="265" r:id="rId9"/>
    <p:sldId id="266" r:id="rId10"/>
    <p:sldId id="263" r:id="rId11"/>
    <p:sldId id="264" r:id="rId12"/>
  </p:sldIdLst>
  <p:sldSz cx="18288000" cy="10287000"/>
  <p:notesSz cx="6858000" cy="9144000"/>
  <p:embeddedFontLst>
    <p:embeddedFont>
      <p:font typeface="Agrandir Narrow Bold" pitchFamily="2" charset="77"/>
      <p:regular r:id="rId13"/>
      <p:bold r:id="rId14"/>
    </p:embeddedFont>
    <p:embeddedFont>
      <p:font typeface="Calibri" panose="020F0502020204030204" pitchFamily="34" charset="0"/>
      <p:regular r:id="rId15"/>
      <p:bold r:id="rId16"/>
      <p:italic r:id="rId17"/>
      <p:boldItalic r:id="rId18"/>
    </p:embeddedFont>
    <p:embeddedFont>
      <p:font typeface="Days" panose="02000505050000020004" pitchFamily="2" charset="0"/>
      <p:regular r:id="rId19"/>
    </p:embeddedFont>
    <p:embeddedFont>
      <p:font typeface="Open Sauce Light" pitchFamily="2" charset="77"/>
      <p:regular r:id="rId20"/>
    </p:embeddedFont>
    <p:embeddedFont>
      <p:font typeface="Open Sauce Medium" pitchFamily="2" charset="77"/>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9" autoAdjust="0"/>
  </p:normalViewPr>
  <p:slideViewPr>
    <p:cSldViewPr>
      <p:cViewPr>
        <p:scale>
          <a:sx n="74" d="100"/>
          <a:sy n="74" d="100"/>
        </p:scale>
        <p:origin x="60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39"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de-DE"/>
          </a:p>
        </p:txBody>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4" name="AutoShape 4"/>
          <p:cNvSpPr/>
          <p:nvPr/>
        </p:nvSpPr>
        <p:spPr>
          <a:xfrm>
            <a:off x="1564160" y="6931968"/>
            <a:ext cx="9526284" cy="0"/>
          </a:xfrm>
          <a:prstGeom prst="line">
            <a:avLst/>
          </a:prstGeom>
          <a:ln w="76200" cap="rnd">
            <a:solidFill>
              <a:srgbClr val="F5F5F5"/>
            </a:solidFill>
            <a:prstDash val="solid"/>
            <a:headEnd type="none" w="sm" len="sm"/>
            <a:tailEnd type="none" w="sm" len="sm"/>
          </a:ln>
        </p:spPr>
        <p:txBody>
          <a:bodyPr/>
          <a:lstStyle/>
          <a:p>
            <a:endParaRPr lang="de-DE"/>
          </a:p>
        </p:txBody>
      </p:sp>
      <p:sp>
        <p:nvSpPr>
          <p:cNvPr id="5" name="TextBox 5"/>
          <p:cNvSpPr txBox="1"/>
          <p:nvPr/>
        </p:nvSpPr>
        <p:spPr>
          <a:xfrm>
            <a:off x="1636534" y="4127615"/>
            <a:ext cx="9942040" cy="2481641"/>
          </a:xfrm>
          <a:prstGeom prst="rect">
            <a:avLst/>
          </a:prstGeom>
        </p:spPr>
        <p:txBody>
          <a:bodyPr wrap="square" lIns="0" tIns="0" rIns="0" bIns="0" rtlCol="0" anchor="t">
            <a:spAutoFit/>
          </a:bodyPr>
          <a:lstStyle/>
          <a:p>
            <a:pPr algn="just">
              <a:lnSpc>
                <a:spcPts val="9950"/>
              </a:lnSpc>
            </a:pPr>
            <a:r>
              <a:rPr lang="en-US" sz="9045" spc="334" dirty="0">
                <a:solidFill>
                  <a:srgbClr val="FFFFFF"/>
                </a:solidFill>
                <a:latin typeface="Days"/>
              </a:rPr>
              <a:t>Zwischenstand</a:t>
            </a:r>
            <a:br>
              <a:rPr lang="en-US" sz="9045" spc="334" dirty="0">
                <a:solidFill>
                  <a:srgbClr val="FFFFFF"/>
                </a:solidFill>
                <a:latin typeface="Days"/>
              </a:rPr>
            </a:br>
            <a:r>
              <a:rPr lang="en-US" sz="6000" spc="334" dirty="0">
                <a:solidFill>
                  <a:srgbClr val="FFFFFF"/>
                </a:solidFill>
                <a:latin typeface="Days"/>
              </a:rPr>
              <a:t>Yacht-</a:t>
            </a:r>
            <a:r>
              <a:rPr lang="en-US" sz="6000" spc="334" dirty="0" err="1">
                <a:solidFill>
                  <a:srgbClr val="FFFFFF"/>
                </a:solidFill>
                <a:latin typeface="Days"/>
              </a:rPr>
              <a:t>Shopseite</a:t>
            </a:r>
            <a:endParaRPr lang="en-US" sz="6000" spc="334" dirty="0">
              <a:solidFill>
                <a:srgbClr val="FFFFFF"/>
              </a:solidFill>
              <a:latin typeface="Days"/>
            </a:endParaRPr>
          </a:p>
        </p:txBody>
      </p:sp>
      <p:sp>
        <p:nvSpPr>
          <p:cNvPr id="7" name="TextBox 7"/>
          <p:cNvSpPr txBox="1"/>
          <p:nvPr/>
        </p:nvSpPr>
        <p:spPr>
          <a:xfrm>
            <a:off x="2136054" y="1125088"/>
            <a:ext cx="3184003" cy="405432"/>
          </a:xfrm>
          <a:prstGeom prst="rect">
            <a:avLst/>
          </a:prstGeom>
        </p:spPr>
        <p:txBody>
          <a:bodyPr lIns="0" tIns="0" rIns="0" bIns="0" rtlCol="0" anchor="t">
            <a:spAutoFit/>
          </a:bodyPr>
          <a:lstStyle/>
          <a:p>
            <a:pPr>
              <a:lnSpc>
                <a:spcPts val="3068"/>
              </a:lnSpc>
            </a:pPr>
            <a:r>
              <a:rPr lang="en-US" sz="2789" spc="209" dirty="0">
                <a:solidFill>
                  <a:srgbClr val="FFFFFF"/>
                </a:solidFill>
                <a:latin typeface="Agrandir Narrow Bold"/>
              </a:rPr>
              <a:t>The half Four</a:t>
            </a:r>
          </a:p>
        </p:txBody>
      </p:sp>
      <p:sp>
        <p:nvSpPr>
          <p:cNvPr id="8" name="TextBox 8"/>
          <p:cNvSpPr txBox="1"/>
          <p:nvPr/>
        </p:nvSpPr>
        <p:spPr>
          <a:xfrm>
            <a:off x="1619281" y="7254681"/>
            <a:ext cx="5132793" cy="313034"/>
          </a:xfrm>
          <a:prstGeom prst="rect">
            <a:avLst/>
          </a:prstGeom>
        </p:spPr>
        <p:txBody>
          <a:bodyPr lIns="0" tIns="0" rIns="0" bIns="0" rtlCol="0" anchor="t">
            <a:spAutoFit/>
          </a:bodyPr>
          <a:lstStyle/>
          <a:p>
            <a:pPr>
              <a:lnSpc>
                <a:spcPts val="2351"/>
              </a:lnSpc>
            </a:pPr>
            <a:r>
              <a:rPr lang="en-US" sz="2137" spc="181" dirty="0" err="1">
                <a:solidFill>
                  <a:srgbClr val="FFFFFF"/>
                </a:solidFill>
                <a:latin typeface="Agrandir Narrow Bold"/>
              </a:rPr>
              <a:t>www.thehalffour.com</a:t>
            </a:r>
            <a:endParaRPr lang="en-US" sz="2137" spc="181" dirty="0">
              <a:solidFill>
                <a:srgbClr val="FFFFFF"/>
              </a:solidFill>
              <a:latin typeface="Agrandir Narr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de-DE"/>
          </a:p>
        </p:txBody>
      </p:sp>
      <p:graphicFrame>
        <p:nvGraphicFramePr>
          <p:cNvPr id="3" name="Table 3"/>
          <p:cNvGraphicFramePr>
            <a:graphicFrameLocks noGrp="1"/>
          </p:cNvGraphicFramePr>
          <p:nvPr/>
        </p:nvGraphicFramePr>
        <p:xfrm>
          <a:off x="1567560" y="3032644"/>
          <a:ext cx="15152879" cy="5694938"/>
        </p:xfrm>
        <a:graphic>
          <a:graphicData uri="http://schemas.openxmlformats.org/drawingml/2006/table">
            <a:tbl>
              <a:tblPr/>
              <a:tblGrid>
                <a:gridCol w="4449794">
                  <a:extLst>
                    <a:ext uri="{9D8B030D-6E8A-4147-A177-3AD203B41FA5}">
                      <a16:colId xmlns:a16="http://schemas.microsoft.com/office/drawing/2014/main" val="20000"/>
                    </a:ext>
                  </a:extLst>
                </a:gridCol>
                <a:gridCol w="2724144">
                  <a:extLst>
                    <a:ext uri="{9D8B030D-6E8A-4147-A177-3AD203B41FA5}">
                      <a16:colId xmlns:a16="http://schemas.microsoft.com/office/drawing/2014/main" val="20001"/>
                    </a:ext>
                  </a:extLst>
                </a:gridCol>
                <a:gridCol w="2960213">
                  <a:extLst>
                    <a:ext uri="{9D8B030D-6E8A-4147-A177-3AD203B41FA5}">
                      <a16:colId xmlns:a16="http://schemas.microsoft.com/office/drawing/2014/main" val="20002"/>
                    </a:ext>
                  </a:extLst>
                </a:gridCol>
                <a:gridCol w="2540204">
                  <a:extLst>
                    <a:ext uri="{9D8B030D-6E8A-4147-A177-3AD203B41FA5}">
                      <a16:colId xmlns:a16="http://schemas.microsoft.com/office/drawing/2014/main" val="20003"/>
                    </a:ext>
                  </a:extLst>
                </a:gridCol>
                <a:gridCol w="2478524">
                  <a:extLst>
                    <a:ext uri="{9D8B030D-6E8A-4147-A177-3AD203B41FA5}">
                      <a16:colId xmlns:a16="http://schemas.microsoft.com/office/drawing/2014/main" val="20004"/>
                    </a:ext>
                  </a:extLst>
                </a:gridCol>
              </a:tblGrid>
              <a:tr h="1470548">
                <a:tc>
                  <a:txBody>
                    <a:bodyPr/>
                    <a:lstStyle/>
                    <a:p>
                      <a:pPr marL="0" lvl="0" indent="0" algn="ctr">
                        <a:lnSpc>
                          <a:spcPts val="2649"/>
                        </a:lnSpc>
                        <a:spcBef>
                          <a:spcPct val="0"/>
                        </a:spcBef>
                        <a:defRPr/>
                      </a:pPr>
                      <a:r>
                        <a:rPr lang="en-US" sz="2499">
                          <a:solidFill>
                            <a:srgbClr val="202354"/>
                          </a:solidFill>
                          <a:latin typeface="Days"/>
                        </a:rPr>
                        <a:t>PROJECT</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Value</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Percentage</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Expenses</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Profit</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1435638">
                <a:tc>
                  <a:txBody>
                    <a:bodyPr/>
                    <a:lstStyle/>
                    <a:p>
                      <a:pPr marL="0" lvl="0" indent="0" algn="ctr">
                        <a:lnSpc>
                          <a:spcPts val="2303"/>
                        </a:lnSpc>
                        <a:spcBef>
                          <a:spcPct val="0"/>
                        </a:spcBef>
                        <a:defRPr/>
                      </a:pPr>
                      <a:r>
                        <a:rPr lang="en-US" sz="2173">
                          <a:solidFill>
                            <a:srgbClr val="202354"/>
                          </a:solidFill>
                          <a:latin typeface="Days"/>
                        </a:rPr>
                        <a:t>Project Proposal 1</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$77M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55%</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$11M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$66M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r h="1394376">
                <a:tc>
                  <a:txBody>
                    <a:bodyPr/>
                    <a:lstStyle/>
                    <a:p>
                      <a:pPr marL="0" lvl="0" indent="0" algn="ctr">
                        <a:lnSpc>
                          <a:spcPts val="2303"/>
                        </a:lnSpc>
                        <a:spcBef>
                          <a:spcPct val="0"/>
                        </a:spcBef>
                        <a:defRPr/>
                      </a:pPr>
                      <a:r>
                        <a:rPr lang="en-US" sz="2173">
                          <a:solidFill>
                            <a:srgbClr val="202354"/>
                          </a:solidFill>
                          <a:latin typeface="Days"/>
                        </a:rPr>
                        <a:t>Project Proposal 2</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$55M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77%</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$10M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$88M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394376">
                <a:tc>
                  <a:txBody>
                    <a:bodyPr/>
                    <a:lstStyle/>
                    <a:p>
                      <a:pPr marL="0" lvl="0" indent="0" algn="ctr">
                        <a:lnSpc>
                          <a:spcPts val="2303"/>
                        </a:lnSpc>
                        <a:spcBef>
                          <a:spcPct val="0"/>
                        </a:spcBef>
                        <a:defRPr/>
                      </a:pPr>
                      <a:r>
                        <a:rPr lang="en-US" sz="2173">
                          <a:solidFill>
                            <a:srgbClr val="202354"/>
                          </a:solidFill>
                          <a:latin typeface="Days"/>
                        </a:rPr>
                        <a:t>Project Proposal 3</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$99M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99%</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$12M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$100M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3422550" y="1585492"/>
            <a:ext cx="11442900" cy="1009650"/>
          </a:xfrm>
          <a:prstGeom prst="rect">
            <a:avLst/>
          </a:prstGeom>
        </p:spPr>
        <p:txBody>
          <a:bodyPr lIns="0" tIns="0" rIns="0" bIns="0" rtlCol="0" anchor="t">
            <a:spAutoFit/>
          </a:bodyPr>
          <a:lstStyle/>
          <a:p>
            <a:pPr algn="ctr">
              <a:lnSpc>
                <a:spcPts val="7920"/>
              </a:lnSpc>
            </a:pPr>
            <a:r>
              <a:rPr lang="en-US" sz="6600" spc="666">
                <a:solidFill>
                  <a:srgbClr val="FFFFFF"/>
                </a:solidFill>
                <a:latin typeface="Open Sauce Medium"/>
              </a:rPr>
              <a:t>BUDGET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de-DE"/>
          </a:p>
        </p:txBody>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4" name="TextBox 4"/>
          <p:cNvSpPr txBox="1"/>
          <p:nvPr/>
        </p:nvSpPr>
        <p:spPr>
          <a:xfrm>
            <a:off x="2959861" y="971550"/>
            <a:ext cx="3184003" cy="479111"/>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Tech company</a:t>
            </a:r>
          </a:p>
        </p:txBody>
      </p:sp>
      <p:sp>
        <p:nvSpPr>
          <p:cNvPr id="5" name="TextBox 5"/>
          <p:cNvSpPr txBox="1"/>
          <p:nvPr/>
        </p:nvSpPr>
        <p:spPr>
          <a:xfrm rot="-5400000">
            <a:off x="-1151592" y="7078008"/>
            <a:ext cx="4081819" cy="278765"/>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www.reallygreatsite.com</a:t>
            </a: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txBody>
          <a:bodyPr/>
          <a:lstStyle/>
          <a:p>
            <a:endParaRPr lang="de-DE"/>
          </a:p>
        </p:txBody>
      </p:sp>
      <p:sp>
        <p:nvSpPr>
          <p:cNvPr id="7" name="Freeform 7"/>
          <p:cNvSpPr/>
          <p:nvPr/>
        </p:nvSpPr>
        <p:spPr>
          <a:xfrm>
            <a:off x="16080422" y="5143500"/>
            <a:ext cx="542617" cy="542617"/>
          </a:xfrm>
          <a:custGeom>
            <a:avLst/>
            <a:gdLst/>
            <a:ahLst/>
            <a:cxnLst/>
            <a:rect l="l" t="t" r="r" b="b"/>
            <a:pathLst>
              <a:path w="542617" h="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8" name="Freeform 8"/>
          <p:cNvSpPr/>
          <p:nvPr/>
        </p:nvSpPr>
        <p:spPr>
          <a:xfrm>
            <a:off x="16194215" y="5244875"/>
            <a:ext cx="326853" cy="328046"/>
          </a:xfrm>
          <a:custGeom>
            <a:avLst/>
            <a:gdLst/>
            <a:ahLst/>
            <a:cxnLst/>
            <a:rect l="l" t="t" r="r" b="b"/>
            <a:pathLst>
              <a:path w="326853" h="328046">
                <a:moveTo>
                  <a:pt x="0" y="0"/>
                </a:moveTo>
                <a:lnTo>
                  <a:pt x="326853" y="0"/>
                </a:lnTo>
                <a:lnTo>
                  <a:pt x="326853" y="328046"/>
                </a:lnTo>
                <a:lnTo>
                  <a:pt x="0" y="328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9" name="Freeform 9"/>
          <p:cNvSpPr/>
          <p:nvPr/>
        </p:nvSpPr>
        <p:spPr>
          <a:xfrm>
            <a:off x="16080422" y="6693186"/>
            <a:ext cx="542617" cy="542617"/>
          </a:xfrm>
          <a:custGeom>
            <a:avLst/>
            <a:gdLst/>
            <a:ahLst/>
            <a:cxnLst/>
            <a:rect l="l" t="t" r="r" b="b"/>
            <a:pathLst>
              <a:path w="542617" h="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10" name="Freeform 10"/>
          <p:cNvSpPr/>
          <p:nvPr/>
        </p:nvSpPr>
        <p:spPr>
          <a:xfrm>
            <a:off x="16241926" y="6784773"/>
            <a:ext cx="261943" cy="359442"/>
          </a:xfrm>
          <a:custGeom>
            <a:avLst/>
            <a:gdLst/>
            <a:ahLst/>
            <a:cxnLst/>
            <a:rect l="l" t="t" r="r" b="b"/>
            <a:pathLst>
              <a:path w="261943" h="359442">
                <a:moveTo>
                  <a:pt x="0" y="0"/>
                </a:moveTo>
                <a:lnTo>
                  <a:pt x="261943" y="0"/>
                </a:lnTo>
                <a:lnTo>
                  <a:pt x="261943" y="359442"/>
                </a:lnTo>
                <a:lnTo>
                  <a:pt x="0" y="3594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11" name="Freeform 11"/>
          <p:cNvSpPr/>
          <p:nvPr/>
        </p:nvSpPr>
        <p:spPr>
          <a:xfrm>
            <a:off x="16080422" y="5902918"/>
            <a:ext cx="542617" cy="542617"/>
          </a:xfrm>
          <a:custGeom>
            <a:avLst/>
            <a:gdLst/>
            <a:ahLst/>
            <a:cxnLst/>
            <a:rect l="l" t="t" r="r" b="b"/>
            <a:pathLst>
              <a:path w="542617" h="542617">
                <a:moveTo>
                  <a:pt x="0" y="0"/>
                </a:moveTo>
                <a:lnTo>
                  <a:pt x="542618" y="0"/>
                </a:lnTo>
                <a:lnTo>
                  <a:pt x="542618" y="542618"/>
                </a:lnTo>
                <a:lnTo>
                  <a:pt x="0" y="5426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12" name="Freeform 12"/>
          <p:cNvSpPr/>
          <p:nvPr/>
        </p:nvSpPr>
        <p:spPr>
          <a:xfrm>
            <a:off x="16198118" y="6056085"/>
            <a:ext cx="307226" cy="236284"/>
          </a:xfrm>
          <a:custGeom>
            <a:avLst/>
            <a:gdLst/>
            <a:ahLst/>
            <a:cxnLst/>
            <a:rect l="l" t="t" r="r" b="b"/>
            <a:pathLst>
              <a:path w="307226" h="236284">
                <a:moveTo>
                  <a:pt x="0" y="0"/>
                </a:moveTo>
                <a:lnTo>
                  <a:pt x="307226" y="0"/>
                </a:lnTo>
                <a:lnTo>
                  <a:pt x="307226" y="236284"/>
                </a:lnTo>
                <a:lnTo>
                  <a:pt x="0" y="236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de-DE"/>
          </a:p>
        </p:txBody>
      </p:sp>
      <p:sp>
        <p:nvSpPr>
          <p:cNvPr id="13" name="Freeform 13"/>
          <p:cNvSpPr/>
          <p:nvPr/>
        </p:nvSpPr>
        <p:spPr>
          <a:xfrm>
            <a:off x="16080422" y="7483453"/>
            <a:ext cx="497226" cy="497226"/>
          </a:xfrm>
          <a:custGeom>
            <a:avLst/>
            <a:gdLst/>
            <a:ahLst/>
            <a:cxnLst/>
            <a:rect l="l" t="t" r="r" b="b"/>
            <a:pathLst>
              <a:path w="497226" h="497226">
                <a:moveTo>
                  <a:pt x="0" y="0"/>
                </a:moveTo>
                <a:lnTo>
                  <a:pt x="497226" y="0"/>
                </a:lnTo>
                <a:lnTo>
                  <a:pt x="497226" y="497226"/>
                </a:lnTo>
                <a:lnTo>
                  <a:pt x="0" y="4972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14" name="Freeform 14"/>
          <p:cNvSpPr/>
          <p:nvPr/>
        </p:nvSpPr>
        <p:spPr>
          <a:xfrm>
            <a:off x="16216791" y="7564699"/>
            <a:ext cx="224489" cy="344705"/>
          </a:xfrm>
          <a:custGeom>
            <a:avLst/>
            <a:gdLst/>
            <a:ahLst/>
            <a:cxnLst/>
            <a:rect l="l" t="t" r="r" b="b"/>
            <a:pathLst>
              <a:path w="224489" h="344705">
                <a:moveTo>
                  <a:pt x="0" y="0"/>
                </a:moveTo>
                <a:lnTo>
                  <a:pt x="224489" y="0"/>
                </a:lnTo>
                <a:lnTo>
                  <a:pt x="224489" y="344705"/>
                </a:lnTo>
                <a:lnTo>
                  <a:pt x="0" y="3447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de-DE"/>
          </a:p>
        </p:txBody>
      </p:sp>
      <p:grpSp>
        <p:nvGrpSpPr>
          <p:cNvPr id="15" name="Group 15"/>
          <p:cNvGrpSpPr/>
          <p:nvPr/>
        </p:nvGrpSpPr>
        <p:grpSpPr>
          <a:xfrm>
            <a:off x="9742362" y="2612047"/>
            <a:ext cx="6880678" cy="2055203"/>
            <a:chOff x="0" y="0"/>
            <a:chExt cx="1812195" cy="541288"/>
          </a:xfrm>
        </p:grpSpPr>
        <p:sp>
          <p:nvSpPr>
            <p:cNvPr id="16" name="Freeform 16"/>
            <p:cNvSpPr/>
            <p:nvPr/>
          </p:nvSpPr>
          <p:spPr>
            <a:xfrm>
              <a:off x="0" y="0"/>
              <a:ext cx="1812195" cy="541288"/>
            </a:xfrm>
            <a:custGeom>
              <a:avLst/>
              <a:gdLst/>
              <a:ahLst/>
              <a:cxnLst/>
              <a:rect l="l" t="t" r="r" b="b"/>
              <a:pathLst>
                <a:path w="1812195" h="541288">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txBody>
            <a:bodyPr/>
            <a:lstStyle/>
            <a:p>
              <a:endParaRPr lang="de-DE"/>
            </a:p>
          </p:txBody>
        </p:sp>
        <p:sp>
          <p:nvSpPr>
            <p:cNvPr id="17" name="TextBox 17"/>
            <p:cNvSpPr txBox="1"/>
            <p:nvPr/>
          </p:nvSpPr>
          <p:spPr>
            <a:xfrm>
              <a:off x="0" y="-28575"/>
              <a:ext cx="1812195" cy="569863"/>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8886154" y="3072119"/>
            <a:ext cx="7239660" cy="12017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CONTACT</a:t>
            </a:r>
          </a:p>
        </p:txBody>
      </p:sp>
      <p:sp>
        <p:nvSpPr>
          <p:cNvPr id="19" name="TextBox 19"/>
          <p:cNvSpPr txBox="1"/>
          <p:nvPr/>
        </p:nvSpPr>
        <p:spPr>
          <a:xfrm>
            <a:off x="10946611" y="5197421"/>
            <a:ext cx="4929265" cy="318903"/>
          </a:xfrm>
          <a:prstGeom prst="rect">
            <a:avLst/>
          </a:prstGeom>
        </p:spPr>
        <p:txBody>
          <a:bodyPr lIns="0" tIns="0" rIns="0" bIns="0" rtlCol="0" anchor="t">
            <a:spAutoFit/>
          </a:bodyPr>
          <a:lstStyle/>
          <a:p>
            <a:pPr algn="r">
              <a:lnSpc>
                <a:spcPts val="2046"/>
              </a:lnSpc>
            </a:pPr>
            <a:r>
              <a:rPr lang="en-US" sz="1860" spc="158">
                <a:solidFill>
                  <a:srgbClr val="FFFFFF"/>
                </a:solidFill>
                <a:latin typeface="Agrandir Narrow Bold"/>
              </a:rPr>
              <a:t>www.reallygreatsite.com</a:t>
            </a:r>
          </a:p>
        </p:txBody>
      </p:sp>
      <p:sp>
        <p:nvSpPr>
          <p:cNvPr id="20" name="TextBox 20"/>
          <p:cNvSpPr txBox="1"/>
          <p:nvPr/>
        </p:nvSpPr>
        <p:spPr>
          <a:xfrm>
            <a:off x="12382814" y="5952332"/>
            <a:ext cx="3498499" cy="357379"/>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hello@reallygreatsite.com</a:t>
            </a:r>
          </a:p>
        </p:txBody>
      </p:sp>
      <p:sp>
        <p:nvSpPr>
          <p:cNvPr id="21" name="TextBox 21"/>
          <p:cNvSpPr txBox="1"/>
          <p:nvPr/>
        </p:nvSpPr>
        <p:spPr>
          <a:xfrm>
            <a:off x="13131351" y="6747705"/>
            <a:ext cx="2744525" cy="357379"/>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+123-456-7890</a:t>
            </a:r>
          </a:p>
        </p:txBody>
      </p:sp>
      <p:sp>
        <p:nvSpPr>
          <p:cNvPr id="22" name="TextBox 22"/>
          <p:cNvSpPr txBox="1"/>
          <p:nvPr/>
        </p:nvSpPr>
        <p:spPr>
          <a:xfrm>
            <a:off x="10946611" y="7463937"/>
            <a:ext cx="4934702" cy="662186"/>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123 Anywhere St., Any City,</a:t>
            </a:r>
          </a:p>
          <a:p>
            <a:pPr algn="r">
              <a:lnSpc>
                <a:spcPts val="2418"/>
              </a:lnSpc>
            </a:pPr>
            <a:r>
              <a:rPr lang="en-US" sz="1860">
                <a:solidFill>
                  <a:srgbClr val="FFFFFF"/>
                </a:solidFill>
                <a:latin typeface="Agrandir Narrow Bold"/>
              </a:rPr>
              <a:t>ST 12345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de-DE"/>
          </a:p>
        </p:txBody>
      </p:sp>
      <p:sp>
        <p:nvSpPr>
          <p:cNvPr id="3" name="AutoShape 3"/>
          <p:cNvSpPr/>
          <p:nvPr/>
        </p:nvSpPr>
        <p:spPr>
          <a:xfrm flipH="1">
            <a:off x="3838745" y="4193581"/>
            <a:ext cx="10610606" cy="34712"/>
          </a:xfrm>
          <a:prstGeom prst="line">
            <a:avLst/>
          </a:prstGeom>
          <a:ln w="76200" cap="flat">
            <a:solidFill>
              <a:srgbClr val="F5F5F5"/>
            </a:solidFill>
            <a:prstDash val="solid"/>
            <a:headEnd type="none" w="sm" len="sm"/>
            <a:tailEnd type="none" w="sm" len="sm"/>
          </a:ln>
        </p:spPr>
        <p:txBody>
          <a:bodyPr/>
          <a:lstStyle/>
          <a:p>
            <a:endParaRPr lang="de-DE"/>
          </a:p>
        </p:txBody>
      </p:sp>
      <p:sp>
        <p:nvSpPr>
          <p:cNvPr id="5" name="TextBox 5"/>
          <p:cNvSpPr txBox="1"/>
          <p:nvPr/>
        </p:nvSpPr>
        <p:spPr>
          <a:xfrm>
            <a:off x="3713044" y="5572338"/>
            <a:ext cx="2097071" cy="309059"/>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Einführung</a:t>
            </a:r>
            <a:endParaRPr lang="en-US" sz="2000" b="1" dirty="0">
              <a:solidFill>
                <a:srgbClr val="FFFFFF"/>
              </a:solidFill>
              <a:latin typeface="Open Sauce Light"/>
            </a:endParaRPr>
          </a:p>
        </p:txBody>
      </p:sp>
      <p:sp>
        <p:nvSpPr>
          <p:cNvPr id="6" name="TextBox 6"/>
          <p:cNvSpPr txBox="1"/>
          <p:nvPr/>
        </p:nvSpPr>
        <p:spPr>
          <a:xfrm>
            <a:off x="3628807" y="4643028"/>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01</a:t>
            </a:r>
          </a:p>
        </p:txBody>
      </p:sp>
      <p:sp>
        <p:nvSpPr>
          <p:cNvPr id="7" name="TextBox 7"/>
          <p:cNvSpPr txBox="1"/>
          <p:nvPr/>
        </p:nvSpPr>
        <p:spPr>
          <a:xfrm>
            <a:off x="6494264" y="4643028"/>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02</a:t>
            </a:r>
          </a:p>
        </p:txBody>
      </p:sp>
      <p:sp>
        <p:nvSpPr>
          <p:cNvPr id="8" name="TextBox 8"/>
          <p:cNvSpPr txBox="1"/>
          <p:nvPr/>
        </p:nvSpPr>
        <p:spPr>
          <a:xfrm>
            <a:off x="9426884" y="4643028"/>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03</a:t>
            </a:r>
          </a:p>
        </p:txBody>
      </p:sp>
      <p:sp>
        <p:nvSpPr>
          <p:cNvPr id="9" name="TextBox 9"/>
          <p:cNvSpPr txBox="1"/>
          <p:nvPr/>
        </p:nvSpPr>
        <p:spPr>
          <a:xfrm>
            <a:off x="12359177" y="4643028"/>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04</a:t>
            </a:r>
          </a:p>
        </p:txBody>
      </p:sp>
      <p:sp>
        <p:nvSpPr>
          <p:cNvPr id="10" name="TextBox 10"/>
          <p:cNvSpPr txBox="1"/>
          <p:nvPr/>
        </p:nvSpPr>
        <p:spPr>
          <a:xfrm>
            <a:off x="6662736" y="5572338"/>
            <a:ext cx="2097071" cy="309059"/>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Vorgaben</a:t>
            </a:r>
            <a:endParaRPr lang="en-US" sz="2000" b="1" dirty="0">
              <a:solidFill>
                <a:srgbClr val="FFFFFF"/>
              </a:solidFill>
              <a:latin typeface="Open Sauce Light"/>
            </a:endParaRPr>
          </a:p>
        </p:txBody>
      </p:sp>
      <p:sp>
        <p:nvSpPr>
          <p:cNvPr id="11" name="TextBox 11"/>
          <p:cNvSpPr txBox="1"/>
          <p:nvPr/>
        </p:nvSpPr>
        <p:spPr>
          <a:xfrm>
            <a:off x="9612429" y="5572338"/>
            <a:ext cx="2097071" cy="642484"/>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Aufwand-schätzung</a:t>
            </a:r>
            <a:endParaRPr lang="en-US" sz="2000" b="1" dirty="0">
              <a:solidFill>
                <a:srgbClr val="FFFFFF"/>
              </a:solidFill>
              <a:latin typeface="Open Sauce Light"/>
            </a:endParaRPr>
          </a:p>
        </p:txBody>
      </p:sp>
      <p:sp>
        <p:nvSpPr>
          <p:cNvPr id="12" name="TextBox 12"/>
          <p:cNvSpPr txBox="1"/>
          <p:nvPr/>
        </p:nvSpPr>
        <p:spPr>
          <a:xfrm>
            <a:off x="12562122" y="5572338"/>
            <a:ext cx="2097071" cy="642484"/>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Aufwand-schätzung</a:t>
            </a:r>
            <a:endParaRPr lang="en-US" sz="2000" b="1" dirty="0">
              <a:solidFill>
                <a:srgbClr val="FFFFFF"/>
              </a:solidFill>
              <a:latin typeface="Open Sauce Light"/>
            </a:endParaRPr>
          </a:p>
        </p:txBody>
      </p:sp>
      <p:sp>
        <p:nvSpPr>
          <p:cNvPr id="13" name="TextBox 13"/>
          <p:cNvSpPr txBox="1"/>
          <p:nvPr/>
        </p:nvSpPr>
        <p:spPr>
          <a:xfrm>
            <a:off x="3713044" y="7666072"/>
            <a:ext cx="2097071" cy="652653"/>
          </a:xfrm>
          <a:prstGeom prst="rect">
            <a:avLst/>
          </a:prstGeom>
        </p:spPr>
        <p:txBody>
          <a:bodyPr lIns="0" tIns="0" rIns="0" bIns="0" rtlCol="0" anchor="t">
            <a:spAutoFit/>
          </a:bodyPr>
          <a:lstStyle/>
          <a:p>
            <a:pPr algn="ctr">
              <a:lnSpc>
                <a:spcPts val="2646"/>
              </a:lnSpc>
            </a:pPr>
            <a:r>
              <a:rPr lang="en-US" sz="2000" b="1">
                <a:solidFill>
                  <a:srgbClr val="FFFFFF"/>
                </a:solidFill>
                <a:latin typeface="Open Sauce Light"/>
              </a:rPr>
              <a:t>Briefly describe the concept</a:t>
            </a:r>
          </a:p>
        </p:txBody>
      </p:sp>
      <p:sp>
        <p:nvSpPr>
          <p:cNvPr id="14" name="TextBox 14"/>
          <p:cNvSpPr txBox="1"/>
          <p:nvPr/>
        </p:nvSpPr>
        <p:spPr>
          <a:xfrm>
            <a:off x="3628807" y="6736761"/>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05</a:t>
            </a:r>
          </a:p>
        </p:txBody>
      </p:sp>
      <p:sp>
        <p:nvSpPr>
          <p:cNvPr id="15" name="TextBox 15"/>
          <p:cNvSpPr txBox="1"/>
          <p:nvPr/>
        </p:nvSpPr>
        <p:spPr>
          <a:xfrm>
            <a:off x="6494264" y="6736761"/>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06</a:t>
            </a:r>
          </a:p>
        </p:txBody>
      </p:sp>
      <p:sp>
        <p:nvSpPr>
          <p:cNvPr id="16" name="TextBox 16"/>
          <p:cNvSpPr txBox="1"/>
          <p:nvPr/>
        </p:nvSpPr>
        <p:spPr>
          <a:xfrm>
            <a:off x="9426884" y="6736761"/>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07</a:t>
            </a:r>
          </a:p>
        </p:txBody>
      </p:sp>
      <p:sp>
        <p:nvSpPr>
          <p:cNvPr id="17" name="TextBox 17"/>
          <p:cNvSpPr txBox="1"/>
          <p:nvPr/>
        </p:nvSpPr>
        <p:spPr>
          <a:xfrm>
            <a:off x="12359177" y="6736761"/>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08</a:t>
            </a:r>
          </a:p>
        </p:txBody>
      </p:sp>
      <p:sp>
        <p:nvSpPr>
          <p:cNvPr id="18" name="TextBox 18"/>
          <p:cNvSpPr txBox="1"/>
          <p:nvPr/>
        </p:nvSpPr>
        <p:spPr>
          <a:xfrm>
            <a:off x="6662736" y="7666072"/>
            <a:ext cx="2097071" cy="652653"/>
          </a:xfrm>
          <a:prstGeom prst="rect">
            <a:avLst/>
          </a:prstGeom>
        </p:spPr>
        <p:txBody>
          <a:bodyPr lIns="0" tIns="0" rIns="0" bIns="0" rtlCol="0" anchor="t">
            <a:spAutoFit/>
          </a:bodyPr>
          <a:lstStyle/>
          <a:p>
            <a:pPr algn="ctr">
              <a:lnSpc>
                <a:spcPts val="2646"/>
              </a:lnSpc>
            </a:pPr>
            <a:r>
              <a:rPr lang="en-US" sz="2000" b="1">
                <a:solidFill>
                  <a:srgbClr val="FFFFFF"/>
                </a:solidFill>
                <a:latin typeface="Open Sauce Light"/>
              </a:rPr>
              <a:t>Briefly describe the concept</a:t>
            </a:r>
          </a:p>
        </p:txBody>
      </p:sp>
      <p:sp>
        <p:nvSpPr>
          <p:cNvPr id="19" name="TextBox 19"/>
          <p:cNvSpPr txBox="1"/>
          <p:nvPr/>
        </p:nvSpPr>
        <p:spPr>
          <a:xfrm>
            <a:off x="9612429" y="7666072"/>
            <a:ext cx="2097071" cy="309059"/>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Zeitlicher</a:t>
            </a:r>
            <a:r>
              <a:rPr lang="en-US" sz="2000" b="1" dirty="0">
                <a:solidFill>
                  <a:srgbClr val="FFFFFF"/>
                </a:solidFill>
                <a:latin typeface="Open Sauce Light"/>
              </a:rPr>
              <a:t> Stand</a:t>
            </a:r>
          </a:p>
        </p:txBody>
      </p:sp>
      <p:sp>
        <p:nvSpPr>
          <p:cNvPr id="20" name="TextBox 20"/>
          <p:cNvSpPr txBox="1"/>
          <p:nvPr/>
        </p:nvSpPr>
        <p:spPr>
          <a:xfrm>
            <a:off x="12562122" y="7666072"/>
            <a:ext cx="2097071" cy="309059"/>
          </a:xfrm>
          <a:prstGeom prst="rect">
            <a:avLst/>
          </a:prstGeom>
        </p:spPr>
        <p:txBody>
          <a:bodyPr lIns="0" tIns="0" rIns="0" bIns="0" rtlCol="0" anchor="t">
            <a:spAutoFit/>
          </a:bodyPr>
          <a:lstStyle/>
          <a:p>
            <a:pPr algn="ctr">
              <a:lnSpc>
                <a:spcPts val="2646"/>
              </a:lnSpc>
            </a:pPr>
            <a:r>
              <a:rPr lang="en-US" sz="2000" b="1" dirty="0" err="1">
                <a:solidFill>
                  <a:srgbClr val="FFFFFF"/>
                </a:solidFill>
                <a:latin typeface="Open Sauce Light"/>
              </a:rPr>
              <a:t>Weitere</a:t>
            </a:r>
            <a:r>
              <a:rPr lang="en-US" sz="2000" b="1" dirty="0">
                <a:solidFill>
                  <a:srgbClr val="FFFFFF"/>
                </a:solidFill>
                <a:latin typeface="Open Sauce Light"/>
              </a:rPr>
              <a:t> </a:t>
            </a:r>
            <a:r>
              <a:rPr lang="en-US" sz="2000" b="1" dirty="0" err="1">
                <a:solidFill>
                  <a:srgbClr val="FFFFFF"/>
                </a:solidFill>
                <a:latin typeface="Open Sauce Light"/>
              </a:rPr>
              <a:t>Ziele</a:t>
            </a:r>
            <a:endParaRPr lang="en-US" sz="2000" b="1" dirty="0">
              <a:solidFill>
                <a:srgbClr val="FFFFFF"/>
              </a:solidFill>
              <a:latin typeface="Open Sauce Light"/>
            </a:endParaRPr>
          </a:p>
        </p:txBody>
      </p:sp>
      <p:sp>
        <p:nvSpPr>
          <p:cNvPr id="21" name="TextBox 21"/>
          <p:cNvSpPr txBox="1"/>
          <p:nvPr/>
        </p:nvSpPr>
        <p:spPr>
          <a:xfrm>
            <a:off x="3838649" y="2318504"/>
            <a:ext cx="10610702" cy="1088390"/>
          </a:xfrm>
          <a:prstGeom prst="rect">
            <a:avLst/>
          </a:prstGeom>
        </p:spPr>
        <p:txBody>
          <a:bodyPr lIns="0" tIns="0" rIns="0" bIns="0" rtlCol="0" anchor="t">
            <a:spAutoFit/>
          </a:bodyPr>
          <a:lstStyle/>
          <a:p>
            <a:pPr algn="ctr">
              <a:lnSpc>
                <a:spcPts val="8470"/>
              </a:lnSpc>
            </a:pPr>
            <a:r>
              <a:rPr lang="en-US" sz="7700" spc="2194" dirty="0">
                <a:solidFill>
                  <a:srgbClr val="FFFFFF"/>
                </a:solidFill>
                <a:latin typeface="Open Sauce Medium"/>
              </a:rPr>
              <a:t>INHALT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1000"/>
                                        <p:tgtEl>
                                          <p:spTgt spid="16"/>
                                        </p:tgtEl>
                                      </p:cBhvr>
                                    </p:animEffect>
                                    <p:anim calcmode="lin" valueType="num">
                                      <p:cBhvr>
                                        <p:cTn id="85" dur="1000" fill="hold"/>
                                        <p:tgtEl>
                                          <p:spTgt spid="16"/>
                                        </p:tgtEl>
                                        <p:attrNameLst>
                                          <p:attrName>ppt_x</p:attrName>
                                        </p:attrNameLst>
                                      </p:cBhvr>
                                      <p:tavLst>
                                        <p:tav tm="0">
                                          <p:val>
                                            <p:strVal val="#ppt_x"/>
                                          </p:val>
                                        </p:tav>
                                        <p:tav tm="100000">
                                          <p:val>
                                            <p:strVal val="#ppt_x"/>
                                          </p:val>
                                        </p:tav>
                                      </p:tavLst>
                                    </p:anim>
                                    <p:anim calcmode="lin" valueType="num">
                                      <p:cBhvr>
                                        <p:cTn id="86" dur="1000" fill="hold"/>
                                        <p:tgtEl>
                                          <p:spTgt spid="16"/>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anim calcmode="lin" valueType="num">
                                      <p:cBhvr>
                                        <p:cTn id="90" dur="1000" fill="hold"/>
                                        <p:tgtEl>
                                          <p:spTgt spid="19"/>
                                        </p:tgtEl>
                                        <p:attrNameLst>
                                          <p:attrName>ppt_x</p:attrName>
                                        </p:attrNameLst>
                                      </p:cBhvr>
                                      <p:tavLst>
                                        <p:tav tm="0">
                                          <p:val>
                                            <p:strVal val="#ppt_x"/>
                                          </p:val>
                                        </p:tav>
                                        <p:tav tm="100000">
                                          <p:val>
                                            <p:strVal val="#ppt_x"/>
                                          </p:val>
                                        </p:tav>
                                      </p:tavLst>
                                    </p:anim>
                                    <p:anim calcmode="lin" valueType="num">
                                      <p:cBhvr>
                                        <p:cTn id="9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1000"/>
                                        <p:tgtEl>
                                          <p:spTgt spid="17"/>
                                        </p:tgtEl>
                                      </p:cBhvr>
                                    </p:animEffect>
                                    <p:anim calcmode="lin" valueType="num">
                                      <p:cBhvr>
                                        <p:cTn id="97" dur="1000" fill="hold"/>
                                        <p:tgtEl>
                                          <p:spTgt spid="17"/>
                                        </p:tgtEl>
                                        <p:attrNameLst>
                                          <p:attrName>ppt_x</p:attrName>
                                        </p:attrNameLst>
                                      </p:cBhvr>
                                      <p:tavLst>
                                        <p:tav tm="0">
                                          <p:val>
                                            <p:strVal val="#ppt_x"/>
                                          </p:val>
                                        </p:tav>
                                        <p:tav tm="100000">
                                          <p:val>
                                            <p:strVal val="#ppt_x"/>
                                          </p:val>
                                        </p:tav>
                                      </p:tavLst>
                                    </p:anim>
                                    <p:anim calcmode="lin" valueType="num">
                                      <p:cBhvr>
                                        <p:cTn id="98" dur="1000" fill="hold"/>
                                        <p:tgtEl>
                                          <p:spTgt spid="1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1000"/>
                                        <p:tgtEl>
                                          <p:spTgt spid="20"/>
                                        </p:tgtEl>
                                      </p:cBhvr>
                                    </p:animEffect>
                                    <p:anim calcmode="lin" valueType="num">
                                      <p:cBhvr>
                                        <p:cTn id="102" dur="1000" fill="hold"/>
                                        <p:tgtEl>
                                          <p:spTgt spid="20"/>
                                        </p:tgtEl>
                                        <p:attrNameLst>
                                          <p:attrName>ppt_x</p:attrName>
                                        </p:attrNameLst>
                                      </p:cBhvr>
                                      <p:tavLst>
                                        <p:tav tm="0">
                                          <p:val>
                                            <p:strVal val="#ppt_x"/>
                                          </p:val>
                                        </p:tav>
                                        <p:tav tm="100000">
                                          <p:val>
                                            <p:strVal val="#ppt_x"/>
                                          </p:val>
                                        </p:tav>
                                      </p:tavLst>
                                    </p:anim>
                                    <p:anim calcmode="lin" valueType="num">
                                      <p:cBhvr>
                                        <p:cTn id="10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de-DE" dirty="0"/>
            </a:p>
          </p:txBody>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txBody>
          <a:bodyPr/>
          <a:lstStyle/>
          <a:p>
            <a:endParaRPr lang="de-DE"/>
          </a:p>
        </p:txBody>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txBody>
          <a:bodyPr/>
          <a:lstStyle/>
          <a:p>
            <a:endParaRPr lang="de-DE"/>
          </a:p>
        </p:txBody>
      </p:sp>
      <p:sp>
        <p:nvSpPr>
          <p:cNvPr id="8" name="TextBox 8"/>
          <p:cNvSpPr txBox="1"/>
          <p:nvPr/>
        </p:nvSpPr>
        <p:spPr>
          <a:xfrm>
            <a:off x="10559239" y="3307821"/>
            <a:ext cx="6899678" cy="784225"/>
          </a:xfrm>
          <a:prstGeom prst="rect">
            <a:avLst/>
          </a:prstGeom>
        </p:spPr>
        <p:txBody>
          <a:bodyPr lIns="0" tIns="0" rIns="0" bIns="0" rtlCol="0" anchor="t">
            <a:spAutoFit/>
          </a:bodyPr>
          <a:lstStyle/>
          <a:p>
            <a:pPr algn="just">
              <a:lnSpc>
                <a:spcPts val="6049"/>
              </a:lnSpc>
            </a:pPr>
            <a:r>
              <a:rPr lang="en-US" sz="5499" spc="175" dirty="0">
                <a:solidFill>
                  <a:srgbClr val="FFFFFF"/>
                </a:solidFill>
                <a:latin typeface="Open Sauce Medium"/>
              </a:rPr>
              <a:t>EINFÜHRUNG</a:t>
            </a:r>
          </a:p>
        </p:txBody>
      </p:sp>
      <p:sp>
        <p:nvSpPr>
          <p:cNvPr id="9" name="TextBox 9"/>
          <p:cNvSpPr txBox="1"/>
          <p:nvPr/>
        </p:nvSpPr>
        <p:spPr>
          <a:xfrm>
            <a:off x="10559239" y="4400338"/>
            <a:ext cx="5870874" cy="1636858"/>
          </a:xfrm>
          <a:prstGeom prst="rect">
            <a:avLst/>
          </a:prstGeom>
        </p:spPr>
        <p:txBody>
          <a:bodyPr lIns="0" tIns="0" rIns="0" bIns="0" rtlCol="0" anchor="t">
            <a:spAutoFit/>
          </a:bodyPr>
          <a:lstStyle/>
          <a:p>
            <a:pPr>
              <a:lnSpc>
                <a:spcPts val="2646"/>
              </a:lnSpc>
            </a:pPr>
            <a:r>
              <a:rPr lang="en-US" sz="1800" dirty="0">
                <a:solidFill>
                  <a:srgbClr val="FFFFFF"/>
                </a:solidFill>
                <a:latin typeface="Open Sauce Light"/>
              </a:rPr>
              <a:t>- </a:t>
            </a:r>
            <a:r>
              <a:rPr lang="en-US" sz="1800" dirty="0" err="1">
                <a:solidFill>
                  <a:srgbClr val="FFFFFF"/>
                </a:solidFill>
                <a:latin typeface="Open Sauce Light"/>
              </a:rPr>
              <a:t>Projekt</a:t>
            </a:r>
            <a:r>
              <a:rPr lang="en-US" sz="1800" dirty="0">
                <a:solidFill>
                  <a:srgbClr val="FFFFFF"/>
                </a:solidFill>
                <a:latin typeface="Open Sauce Light"/>
              </a:rPr>
              <a:t>: </a:t>
            </a:r>
            <a:r>
              <a:rPr lang="en-US" sz="1800" dirty="0" err="1">
                <a:solidFill>
                  <a:srgbClr val="FFFFFF"/>
                </a:solidFill>
                <a:latin typeface="Open Sauce Light"/>
              </a:rPr>
              <a:t>Shopseite</a:t>
            </a:r>
            <a:r>
              <a:rPr lang="en-US" sz="1800" dirty="0">
                <a:solidFill>
                  <a:srgbClr val="FFFFFF"/>
                </a:solidFill>
                <a:latin typeface="Open Sauce Light"/>
              </a:rPr>
              <a:t> </a:t>
            </a:r>
            <a:r>
              <a:rPr lang="en-US" sz="1800" dirty="0" err="1">
                <a:solidFill>
                  <a:srgbClr val="FFFFFF"/>
                </a:solidFill>
                <a:latin typeface="Open Sauce Light"/>
              </a:rPr>
              <a:t>mit</a:t>
            </a:r>
            <a:r>
              <a:rPr lang="en-US" sz="1800" dirty="0">
                <a:solidFill>
                  <a:srgbClr val="FFFFFF"/>
                </a:solidFill>
                <a:latin typeface="Open Sauce Light"/>
              </a:rPr>
              <a:t> </a:t>
            </a:r>
            <a:r>
              <a:rPr lang="en-US" sz="1800" dirty="0" err="1">
                <a:solidFill>
                  <a:srgbClr val="FFFFFF"/>
                </a:solidFill>
                <a:latin typeface="Open Sauce Light"/>
              </a:rPr>
              <a:t>Warenkorb</a:t>
            </a:r>
            <a:r>
              <a:rPr lang="en-US" sz="1800" dirty="0">
                <a:solidFill>
                  <a:srgbClr val="FFFFFF"/>
                </a:solidFill>
                <a:latin typeface="Open Sauce Light"/>
              </a:rPr>
              <a:t> </a:t>
            </a:r>
          </a:p>
          <a:p>
            <a:pPr>
              <a:lnSpc>
                <a:spcPts val="2646"/>
              </a:lnSpc>
            </a:pPr>
            <a:r>
              <a:rPr lang="en-US" dirty="0">
                <a:solidFill>
                  <a:srgbClr val="FFFFFF"/>
                </a:solidFill>
                <a:latin typeface="Open Sauce Light"/>
              </a:rPr>
              <a:t>- </a:t>
            </a:r>
            <a:r>
              <a:rPr lang="en-US" dirty="0" err="1">
                <a:solidFill>
                  <a:srgbClr val="FFFFFF"/>
                </a:solidFill>
                <a:latin typeface="Open Sauce Light"/>
              </a:rPr>
              <a:t>Konkret</a:t>
            </a:r>
            <a:r>
              <a:rPr lang="en-US" dirty="0">
                <a:solidFill>
                  <a:srgbClr val="FFFFFF"/>
                </a:solidFill>
                <a:latin typeface="Open Sauce Light"/>
              </a:rPr>
              <a:t>: </a:t>
            </a:r>
            <a:r>
              <a:rPr lang="en-US" dirty="0" err="1">
                <a:solidFill>
                  <a:srgbClr val="FFFFFF"/>
                </a:solidFill>
                <a:latin typeface="Open Sauce Light"/>
              </a:rPr>
              <a:t>Verkauf</a:t>
            </a:r>
            <a:r>
              <a:rPr lang="en-US" dirty="0">
                <a:solidFill>
                  <a:srgbClr val="FFFFFF"/>
                </a:solidFill>
                <a:latin typeface="Open Sauce Light"/>
              </a:rPr>
              <a:t> von </a:t>
            </a:r>
            <a:r>
              <a:rPr lang="en-US" dirty="0" err="1">
                <a:solidFill>
                  <a:srgbClr val="FFFFFF"/>
                </a:solidFill>
                <a:latin typeface="Open Sauce Light"/>
              </a:rPr>
              <a:t>Luxusyachten</a:t>
            </a:r>
            <a:endParaRPr lang="en-US" dirty="0">
              <a:solidFill>
                <a:srgbClr val="FFFFFF"/>
              </a:solidFill>
              <a:latin typeface="Open Sauce Light"/>
            </a:endParaRPr>
          </a:p>
          <a:p>
            <a:pPr>
              <a:lnSpc>
                <a:spcPts val="2646"/>
              </a:lnSpc>
            </a:pPr>
            <a:r>
              <a:rPr lang="en-US" dirty="0">
                <a:solidFill>
                  <a:srgbClr val="FFFFFF"/>
                </a:solidFill>
                <a:latin typeface="Open Sauce Light"/>
              </a:rPr>
              <a:t>- </a:t>
            </a:r>
            <a:endParaRPr lang="en-US" sz="1800" dirty="0">
              <a:solidFill>
                <a:srgbClr val="FFFFFF"/>
              </a:solidFill>
              <a:latin typeface="Open Sauce Light"/>
            </a:endParaRPr>
          </a:p>
          <a:p>
            <a:pPr>
              <a:lnSpc>
                <a:spcPts val="2646"/>
              </a:lnSpc>
            </a:pPr>
            <a:endParaRPr lang="en-US" dirty="0">
              <a:solidFill>
                <a:srgbClr val="FFFFFF"/>
              </a:solidFill>
              <a:latin typeface="Open Sauce Light"/>
            </a:endParaRPr>
          </a:p>
          <a:p>
            <a:pPr>
              <a:lnSpc>
                <a:spcPts val="2646"/>
              </a:lnSpc>
            </a:pPr>
            <a:endParaRPr lang="en-US" sz="1800" dirty="0">
              <a:solidFill>
                <a:srgbClr val="FFFFFF"/>
              </a:solidFill>
              <a:latin typeface="Open Sauc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3" name="Group 3"/>
          <p:cNvGrpSpPr/>
          <p:nvPr/>
        </p:nvGrpSpPr>
        <p:grpSpPr>
          <a:xfrm>
            <a:off x="1427040" y="1225480"/>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de-DE" dirty="0"/>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3032253" y="3472650"/>
            <a:ext cx="5056438" cy="658495"/>
          </a:xfrm>
          <a:prstGeom prst="rect">
            <a:avLst/>
          </a:prstGeom>
        </p:spPr>
        <p:txBody>
          <a:bodyPr lIns="0" tIns="0" rIns="0" bIns="0" rtlCol="0" anchor="t">
            <a:spAutoFit/>
          </a:bodyPr>
          <a:lstStyle/>
          <a:p>
            <a:pPr algn="just">
              <a:lnSpc>
                <a:spcPts val="5059"/>
              </a:lnSpc>
            </a:pPr>
            <a:r>
              <a:rPr lang="en-US" sz="4599" spc="607" dirty="0" err="1">
                <a:solidFill>
                  <a:srgbClr val="000000"/>
                </a:solidFill>
                <a:latin typeface="Open Sauce Medium"/>
              </a:rPr>
              <a:t>Vorgaben</a:t>
            </a:r>
            <a:endParaRPr lang="en-US" sz="4599" spc="607" dirty="0">
              <a:solidFill>
                <a:srgbClr val="000000"/>
              </a:solidFill>
              <a:latin typeface="Open Sauce Medium"/>
            </a:endParaRPr>
          </a:p>
        </p:txBody>
      </p:sp>
      <p:sp>
        <p:nvSpPr>
          <p:cNvPr id="7" name="TextBox 7"/>
          <p:cNvSpPr txBox="1"/>
          <p:nvPr/>
        </p:nvSpPr>
        <p:spPr>
          <a:xfrm>
            <a:off x="3032253" y="4792561"/>
            <a:ext cx="4436512" cy="1636858"/>
          </a:xfrm>
          <a:prstGeom prst="rect">
            <a:avLst/>
          </a:prstGeom>
        </p:spPr>
        <p:txBody>
          <a:bodyPr lIns="0" tIns="0" rIns="0" bIns="0" rtlCol="0" anchor="t">
            <a:spAutoFit/>
          </a:bodyPr>
          <a:lstStyle/>
          <a:p>
            <a:pPr>
              <a:lnSpc>
                <a:spcPts val="2646"/>
              </a:lnSpc>
            </a:pPr>
            <a:r>
              <a:rPr lang="en-US" dirty="0" err="1">
                <a:solidFill>
                  <a:srgbClr val="000000"/>
                </a:solidFill>
                <a:latin typeface="Open Sauce Light"/>
              </a:rPr>
              <a:t>Folgende</a:t>
            </a:r>
            <a:r>
              <a:rPr lang="en-US" dirty="0">
                <a:solidFill>
                  <a:srgbClr val="000000"/>
                </a:solidFill>
                <a:latin typeface="Open Sauce Light"/>
              </a:rPr>
              <a:t> </a:t>
            </a:r>
            <a:r>
              <a:rPr lang="en-US" dirty="0" err="1">
                <a:solidFill>
                  <a:srgbClr val="000000"/>
                </a:solidFill>
                <a:latin typeface="Open Sauce Light"/>
              </a:rPr>
              <a:t>Meilensteine</a:t>
            </a:r>
            <a:r>
              <a:rPr lang="en-US" dirty="0">
                <a:solidFill>
                  <a:srgbClr val="000000"/>
                </a:solidFill>
                <a:latin typeface="Open Sauce Light"/>
              </a:rPr>
              <a:t> </a:t>
            </a:r>
            <a:r>
              <a:rPr lang="en-US" dirty="0" err="1">
                <a:solidFill>
                  <a:srgbClr val="000000"/>
                </a:solidFill>
                <a:latin typeface="Open Sauce Light"/>
              </a:rPr>
              <a:t>wurden</a:t>
            </a:r>
            <a:r>
              <a:rPr lang="en-US" dirty="0">
                <a:solidFill>
                  <a:srgbClr val="000000"/>
                </a:solidFill>
                <a:latin typeface="Open Sauce Light"/>
              </a:rPr>
              <a:t> </a:t>
            </a:r>
            <a:r>
              <a:rPr lang="en-US" dirty="0" err="1">
                <a:solidFill>
                  <a:srgbClr val="000000"/>
                </a:solidFill>
                <a:latin typeface="Open Sauce Light"/>
              </a:rPr>
              <a:t>vom</a:t>
            </a:r>
            <a:r>
              <a:rPr lang="en-US" dirty="0">
                <a:solidFill>
                  <a:srgbClr val="000000"/>
                </a:solidFill>
                <a:latin typeface="Open Sauce Light"/>
              </a:rPr>
              <a:t> </a:t>
            </a:r>
            <a:r>
              <a:rPr lang="en-US" dirty="0" err="1">
                <a:solidFill>
                  <a:srgbClr val="000000"/>
                </a:solidFill>
                <a:latin typeface="Open Sauce Light"/>
              </a:rPr>
              <a:t>Kunden</a:t>
            </a:r>
            <a:r>
              <a:rPr lang="en-US" dirty="0">
                <a:solidFill>
                  <a:srgbClr val="000000"/>
                </a:solidFill>
                <a:latin typeface="Open Sauce Light"/>
              </a:rPr>
              <a:t> </a:t>
            </a:r>
            <a:r>
              <a:rPr lang="en-US" dirty="0" err="1">
                <a:solidFill>
                  <a:srgbClr val="000000"/>
                </a:solidFill>
                <a:latin typeface="Open Sauce Light"/>
              </a:rPr>
              <a:t>zeitlich</a:t>
            </a:r>
            <a:r>
              <a:rPr lang="en-US" dirty="0">
                <a:solidFill>
                  <a:srgbClr val="000000"/>
                </a:solidFill>
                <a:latin typeface="Open Sauce Light"/>
              </a:rPr>
              <a:t> </a:t>
            </a:r>
            <a:r>
              <a:rPr lang="en-US" dirty="0" err="1">
                <a:solidFill>
                  <a:srgbClr val="000000"/>
                </a:solidFill>
                <a:latin typeface="Open Sauce Light"/>
              </a:rPr>
              <a:t>vorgegeben</a:t>
            </a:r>
            <a:r>
              <a:rPr lang="en-US" dirty="0">
                <a:solidFill>
                  <a:srgbClr val="000000"/>
                </a:solidFill>
                <a:latin typeface="Open Sauce Light"/>
              </a:rPr>
              <a:t> und </a:t>
            </a:r>
            <a:r>
              <a:rPr lang="en-US" dirty="0" err="1">
                <a:solidFill>
                  <a:srgbClr val="000000"/>
                </a:solidFill>
                <a:latin typeface="Open Sauce Light"/>
              </a:rPr>
              <a:t>sind</a:t>
            </a:r>
            <a:r>
              <a:rPr lang="en-US" dirty="0">
                <a:solidFill>
                  <a:srgbClr val="000000"/>
                </a:solidFill>
                <a:latin typeface="Open Sauce Light"/>
              </a:rPr>
              <a:t> </a:t>
            </a:r>
            <a:r>
              <a:rPr lang="en-US" dirty="0" err="1">
                <a:solidFill>
                  <a:srgbClr val="000000"/>
                </a:solidFill>
                <a:latin typeface="Open Sauce Light"/>
              </a:rPr>
              <a:t>zwingend</a:t>
            </a:r>
            <a:r>
              <a:rPr lang="en-US" dirty="0">
                <a:solidFill>
                  <a:srgbClr val="000000"/>
                </a:solidFill>
                <a:latin typeface="Open Sauce Light"/>
              </a:rPr>
              <a:t> </a:t>
            </a:r>
            <a:r>
              <a:rPr lang="en-US" dirty="0" err="1">
                <a:solidFill>
                  <a:srgbClr val="000000"/>
                </a:solidFill>
                <a:latin typeface="Open Sauce Light"/>
              </a:rPr>
              <a:t>einzuhalten</a:t>
            </a:r>
            <a:r>
              <a:rPr lang="en-US" dirty="0">
                <a:solidFill>
                  <a:srgbClr val="000000"/>
                </a:solidFill>
                <a:latin typeface="Open Sauce Light"/>
              </a:rPr>
              <a:t>. </a:t>
            </a:r>
            <a:br>
              <a:rPr lang="en-US" dirty="0">
                <a:solidFill>
                  <a:srgbClr val="000000"/>
                </a:solidFill>
                <a:latin typeface="Open Sauce Light"/>
              </a:rPr>
            </a:br>
            <a:r>
              <a:rPr lang="en-US" dirty="0" err="1">
                <a:solidFill>
                  <a:srgbClr val="000000"/>
                </a:solidFill>
                <a:latin typeface="Open Sauce Light"/>
              </a:rPr>
              <a:t>Aktueller</a:t>
            </a:r>
            <a:r>
              <a:rPr lang="en-US" dirty="0">
                <a:solidFill>
                  <a:srgbClr val="000000"/>
                </a:solidFill>
                <a:latin typeface="Open Sauce Light"/>
              </a:rPr>
              <a:t> Stand </a:t>
            </a:r>
            <a:r>
              <a:rPr lang="en-US" dirty="0" err="1">
                <a:solidFill>
                  <a:srgbClr val="000000"/>
                </a:solidFill>
                <a:latin typeface="Open Sauce Light"/>
              </a:rPr>
              <a:t>ist</a:t>
            </a:r>
            <a:r>
              <a:rPr lang="en-US" dirty="0">
                <a:solidFill>
                  <a:srgbClr val="000000"/>
                </a:solidFill>
                <a:latin typeface="Open Sauce Light"/>
              </a:rPr>
              <a:t> </a:t>
            </a:r>
            <a:r>
              <a:rPr lang="en-US" dirty="0" err="1">
                <a:solidFill>
                  <a:srgbClr val="000000"/>
                </a:solidFill>
                <a:latin typeface="Open Sauce Light"/>
              </a:rPr>
              <a:t>wie</a:t>
            </a:r>
            <a:r>
              <a:rPr lang="en-US" dirty="0">
                <a:solidFill>
                  <a:srgbClr val="000000"/>
                </a:solidFill>
                <a:latin typeface="Open Sauce Light"/>
              </a:rPr>
              <a:t> Sie </a:t>
            </a:r>
            <a:r>
              <a:rPr lang="en-US" dirty="0" err="1">
                <a:solidFill>
                  <a:srgbClr val="000000"/>
                </a:solidFill>
                <a:latin typeface="Open Sauce Light"/>
              </a:rPr>
              <a:t>hoffentlich</a:t>
            </a:r>
            <a:r>
              <a:rPr lang="en-US" dirty="0">
                <a:solidFill>
                  <a:srgbClr val="000000"/>
                </a:solidFill>
                <a:latin typeface="Open Sauce Light"/>
              </a:rPr>
              <a:t> </a:t>
            </a:r>
            <a:r>
              <a:rPr lang="en-US" dirty="0" err="1">
                <a:solidFill>
                  <a:srgbClr val="000000"/>
                </a:solidFill>
                <a:latin typeface="Open Sauce Light"/>
              </a:rPr>
              <a:t>bemerkt</a:t>
            </a:r>
            <a:r>
              <a:rPr lang="en-US" dirty="0">
                <a:solidFill>
                  <a:srgbClr val="000000"/>
                </a:solidFill>
                <a:latin typeface="Open Sauce Light"/>
              </a:rPr>
              <a:t> </a:t>
            </a:r>
            <a:r>
              <a:rPr lang="en-US" dirty="0" err="1">
                <a:solidFill>
                  <a:srgbClr val="000000"/>
                </a:solidFill>
                <a:latin typeface="Open Sauce Light"/>
              </a:rPr>
              <a:t>haben</a:t>
            </a:r>
            <a:r>
              <a:rPr lang="en-US" dirty="0">
                <a:solidFill>
                  <a:srgbClr val="000000"/>
                </a:solidFill>
                <a:latin typeface="Open Sauce Light"/>
              </a:rPr>
              <a:t> </a:t>
            </a:r>
            <a:r>
              <a:rPr lang="en-US" b="1" u="sng" dirty="0" err="1">
                <a:solidFill>
                  <a:srgbClr val="000000"/>
                </a:solidFill>
                <a:latin typeface="Open Sauce Light"/>
              </a:rPr>
              <a:t>Meilenstein</a:t>
            </a:r>
            <a:r>
              <a:rPr lang="en-US" b="1" u="sng" dirty="0">
                <a:solidFill>
                  <a:srgbClr val="000000"/>
                </a:solidFill>
                <a:latin typeface="Open Sauce Light"/>
              </a:rPr>
              <a:t> 2</a:t>
            </a:r>
            <a:r>
              <a:rPr lang="en-US" dirty="0">
                <a:solidFill>
                  <a:srgbClr val="000000"/>
                </a:solidFill>
                <a:latin typeface="Open Sauce Light"/>
              </a:rPr>
              <a:t>.</a:t>
            </a:r>
            <a:endParaRPr lang="en-US" sz="1800" dirty="0">
              <a:solidFill>
                <a:srgbClr val="000000"/>
              </a:solidFill>
              <a:latin typeface="Open Sauce Light"/>
            </a:endParaRPr>
          </a:p>
        </p:txBody>
      </p:sp>
      <p:sp>
        <p:nvSpPr>
          <p:cNvPr id="8" name="AutoShape 8"/>
          <p:cNvSpPr/>
          <p:nvPr/>
        </p:nvSpPr>
        <p:spPr>
          <a:xfrm flipV="1">
            <a:off x="8654651" y="2652442"/>
            <a:ext cx="0" cy="5211720"/>
          </a:xfrm>
          <a:prstGeom prst="line">
            <a:avLst/>
          </a:prstGeom>
          <a:ln w="38100" cap="flat">
            <a:solidFill>
              <a:srgbClr val="192253"/>
            </a:solidFill>
            <a:prstDash val="solid"/>
            <a:headEnd type="none" w="sm" len="sm"/>
            <a:tailEnd type="none" w="sm" len="sm"/>
          </a:ln>
        </p:spPr>
        <p:txBody>
          <a:bodyPr/>
          <a:lstStyle/>
          <a:p>
            <a:endParaRPr lang="de-DE"/>
          </a:p>
        </p:txBody>
      </p:sp>
      <p:grpSp>
        <p:nvGrpSpPr>
          <p:cNvPr id="9" name="Group 9"/>
          <p:cNvGrpSpPr>
            <a:grpSpLocks noChangeAspect="1"/>
          </p:cNvGrpSpPr>
          <p:nvPr/>
        </p:nvGrpSpPr>
        <p:grpSpPr>
          <a:xfrm>
            <a:off x="8469692" y="2467483"/>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grpSp>
        <p:nvGrpSpPr>
          <p:cNvPr id="11" name="Group 11"/>
          <p:cNvGrpSpPr>
            <a:grpSpLocks noChangeAspect="1"/>
          </p:cNvGrpSpPr>
          <p:nvPr/>
        </p:nvGrpSpPr>
        <p:grpSpPr>
          <a:xfrm>
            <a:off x="8469692" y="4447221"/>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sp>
        <p:nvSpPr>
          <p:cNvPr id="13" name="TextBox 13"/>
          <p:cNvSpPr txBox="1"/>
          <p:nvPr/>
        </p:nvSpPr>
        <p:spPr>
          <a:xfrm>
            <a:off x="9054139" y="2441888"/>
            <a:ext cx="5260448" cy="480060"/>
          </a:xfrm>
          <a:prstGeom prst="rect">
            <a:avLst/>
          </a:prstGeom>
        </p:spPr>
        <p:txBody>
          <a:bodyPr lIns="0" tIns="0" rIns="0" bIns="0" rtlCol="0" anchor="t">
            <a:spAutoFit/>
          </a:bodyPr>
          <a:lstStyle/>
          <a:p>
            <a:pPr algn="just">
              <a:lnSpc>
                <a:spcPts val="3630"/>
              </a:lnSpc>
            </a:pPr>
            <a:r>
              <a:rPr lang="en-US" sz="3300" spc="105" dirty="0">
                <a:solidFill>
                  <a:srgbClr val="000000"/>
                </a:solidFill>
                <a:latin typeface="Open Sauce Medium"/>
              </a:rPr>
              <a:t>1 - </a:t>
            </a:r>
            <a:r>
              <a:rPr lang="en-US" sz="3300" spc="105" dirty="0" err="1">
                <a:solidFill>
                  <a:srgbClr val="000000"/>
                </a:solidFill>
                <a:latin typeface="Open Sauce Medium"/>
              </a:rPr>
              <a:t>Projektplanung</a:t>
            </a:r>
            <a:endParaRPr lang="en-US" sz="3300" spc="105" dirty="0">
              <a:solidFill>
                <a:srgbClr val="000000"/>
              </a:solidFill>
              <a:latin typeface="Open Sauce Medium"/>
            </a:endParaRPr>
          </a:p>
        </p:txBody>
      </p:sp>
      <p:sp>
        <p:nvSpPr>
          <p:cNvPr id="14" name="TextBox 14"/>
          <p:cNvSpPr txBox="1"/>
          <p:nvPr/>
        </p:nvSpPr>
        <p:spPr>
          <a:xfrm>
            <a:off x="9054139" y="4401675"/>
            <a:ext cx="5260448" cy="480060"/>
          </a:xfrm>
          <a:prstGeom prst="rect">
            <a:avLst/>
          </a:prstGeom>
        </p:spPr>
        <p:txBody>
          <a:bodyPr lIns="0" tIns="0" rIns="0" bIns="0" rtlCol="0" anchor="t">
            <a:spAutoFit/>
          </a:bodyPr>
          <a:lstStyle/>
          <a:p>
            <a:pPr algn="just">
              <a:lnSpc>
                <a:spcPts val="3630"/>
              </a:lnSpc>
            </a:pPr>
            <a:r>
              <a:rPr lang="en-US" sz="3300" spc="105" dirty="0">
                <a:solidFill>
                  <a:srgbClr val="000000"/>
                </a:solidFill>
                <a:latin typeface="Open Sauce Medium"/>
              </a:rPr>
              <a:t>2 - Zwischenstand</a:t>
            </a:r>
          </a:p>
        </p:txBody>
      </p:sp>
      <p:sp>
        <p:nvSpPr>
          <p:cNvPr id="15" name="TextBox 15"/>
          <p:cNvSpPr txBox="1"/>
          <p:nvPr/>
        </p:nvSpPr>
        <p:spPr>
          <a:xfrm>
            <a:off x="9144000" y="3103170"/>
            <a:ext cx="7022611" cy="512576"/>
          </a:xfrm>
          <a:prstGeom prst="rect">
            <a:avLst/>
          </a:prstGeom>
        </p:spPr>
        <p:txBody>
          <a:bodyPr lIns="0" tIns="0" rIns="0" bIns="0" rtlCol="0" anchor="t">
            <a:spAutoFit/>
          </a:bodyPr>
          <a:lstStyle/>
          <a:p>
            <a:pPr marL="285750" indent="-285750">
              <a:lnSpc>
                <a:spcPts val="2058"/>
              </a:lnSpc>
              <a:buFont typeface="Arial" panose="020B0604020202020204" pitchFamily="34" charset="0"/>
              <a:buChar char="•"/>
            </a:pPr>
            <a:r>
              <a:rPr lang="en-US" sz="1400" dirty="0">
                <a:solidFill>
                  <a:srgbClr val="000000"/>
                </a:solidFill>
                <a:latin typeface="Open Sauce Light"/>
              </a:rPr>
              <a:t>Für </a:t>
            </a:r>
            <a:r>
              <a:rPr lang="en-US" sz="1400" dirty="0" err="1">
                <a:solidFill>
                  <a:srgbClr val="000000"/>
                </a:solidFill>
                <a:latin typeface="Open Sauce Light"/>
              </a:rPr>
              <a:t>erfolgreiche</a:t>
            </a:r>
            <a:r>
              <a:rPr lang="en-US" sz="1400" dirty="0">
                <a:solidFill>
                  <a:srgbClr val="000000"/>
                </a:solidFill>
                <a:latin typeface="Open Sauce Light"/>
              </a:rPr>
              <a:t> </a:t>
            </a:r>
            <a:r>
              <a:rPr lang="en-US" sz="1400" dirty="0" err="1">
                <a:solidFill>
                  <a:srgbClr val="000000"/>
                </a:solidFill>
                <a:latin typeface="Open Sauce Light"/>
              </a:rPr>
              <a:t>Umsetzung</a:t>
            </a:r>
            <a:r>
              <a:rPr lang="en-US" sz="1400" dirty="0">
                <a:solidFill>
                  <a:srgbClr val="000000"/>
                </a:solidFill>
                <a:latin typeface="Open Sauce Light"/>
              </a:rPr>
              <a:t> des </a:t>
            </a:r>
            <a:r>
              <a:rPr lang="en-US" sz="1400" dirty="0" err="1">
                <a:solidFill>
                  <a:srgbClr val="000000"/>
                </a:solidFill>
                <a:latin typeface="Open Sauce Light"/>
              </a:rPr>
              <a:t>Projekts</a:t>
            </a:r>
            <a:r>
              <a:rPr lang="en-US" sz="1400" dirty="0">
                <a:solidFill>
                  <a:srgbClr val="000000"/>
                </a:solidFill>
                <a:latin typeface="Open Sauce Light"/>
              </a:rPr>
              <a:t> </a:t>
            </a:r>
            <a:r>
              <a:rPr lang="en-US" sz="1400" dirty="0" err="1">
                <a:solidFill>
                  <a:srgbClr val="000000"/>
                </a:solidFill>
                <a:latin typeface="Open Sauce Light"/>
              </a:rPr>
              <a:t>zwingend</a:t>
            </a:r>
            <a:r>
              <a:rPr lang="en-US" sz="1400" dirty="0">
                <a:solidFill>
                  <a:srgbClr val="000000"/>
                </a:solidFill>
                <a:latin typeface="Open Sauce Light"/>
              </a:rPr>
              <a:t> </a:t>
            </a:r>
            <a:r>
              <a:rPr lang="en-US" sz="1400" dirty="0" err="1">
                <a:solidFill>
                  <a:srgbClr val="000000"/>
                </a:solidFill>
                <a:latin typeface="Open Sauce Light"/>
              </a:rPr>
              <a:t>notwendig</a:t>
            </a:r>
            <a:endParaRPr lang="en-US" sz="1400" dirty="0">
              <a:solidFill>
                <a:srgbClr val="000000"/>
              </a:solidFill>
              <a:latin typeface="Open Sauce Light"/>
            </a:endParaRPr>
          </a:p>
          <a:p>
            <a:pPr marL="285750" indent="-285750">
              <a:lnSpc>
                <a:spcPts val="2058"/>
              </a:lnSpc>
              <a:buFont typeface="Arial" panose="020B0604020202020204" pitchFamily="34" charset="0"/>
              <a:buChar char="•"/>
            </a:pPr>
            <a:r>
              <a:rPr lang="en-US" sz="1400" dirty="0" err="1">
                <a:solidFill>
                  <a:srgbClr val="000000"/>
                </a:solidFill>
                <a:latin typeface="Open Sauce Light"/>
              </a:rPr>
              <a:t>Aufwandschötzung</a:t>
            </a:r>
            <a:r>
              <a:rPr lang="en-US" sz="1400" dirty="0">
                <a:solidFill>
                  <a:srgbClr val="000000"/>
                </a:solidFill>
                <a:latin typeface="Open Sauce Light"/>
              </a:rPr>
              <a:t>, </a:t>
            </a:r>
          </a:p>
        </p:txBody>
      </p:sp>
      <p:sp>
        <p:nvSpPr>
          <p:cNvPr id="16" name="TextBox 16"/>
          <p:cNvSpPr txBox="1"/>
          <p:nvPr/>
        </p:nvSpPr>
        <p:spPr>
          <a:xfrm>
            <a:off x="9144000" y="5105400"/>
            <a:ext cx="6986316" cy="761619"/>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17" name="Group 17"/>
          <p:cNvGrpSpPr>
            <a:grpSpLocks noChangeAspect="1"/>
          </p:cNvGrpSpPr>
          <p:nvPr/>
        </p:nvGrpSpPr>
        <p:grpSpPr>
          <a:xfrm>
            <a:off x="8469692" y="6360189"/>
            <a:ext cx="369918" cy="369918"/>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sp>
        <p:nvSpPr>
          <p:cNvPr id="19" name="TextBox 19"/>
          <p:cNvSpPr txBox="1"/>
          <p:nvPr/>
        </p:nvSpPr>
        <p:spPr>
          <a:xfrm>
            <a:off x="9054139" y="6355762"/>
            <a:ext cx="7112472" cy="461665"/>
          </a:xfrm>
          <a:prstGeom prst="rect">
            <a:avLst/>
          </a:prstGeom>
        </p:spPr>
        <p:txBody>
          <a:bodyPr wrap="square" lIns="0" tIns="0" rIns="0" bIns="0" rtlCol="0" anchor="t">
            <a:spAutoFit/>
          </a:bodyPr>
          <a:lstStyle/>
          <a:p>
            <a:pPr algn="just">
              <a:lnSpc>
                <a:spcPts val="3630"/>
              </a:lnSpc>
            </a:pPr>
            <a:r>
              <a:rPr lang="en-US" sz="3300" spc="105" dirty="0">
                <a:solidFill>
                  <a:srgbClr val="000000"/>
                </a:solidFill>
                <a:latin typeface="Open Sauce Medium"/>
              </a:rPr>
              <a:t>3 – </a:t>
            </a:r>
            <a:r>
              <a:rPr lang="en-US" sz="3300" spc="105" dirty="0" err="1">
                <a:solidFill>
                  <a:srgbClr val="000000"/>
                </a:solidFill>
                <a:latin typeface="Open Sauce Medium"/>
              </a:rPr>
              <a:t>Präsentation</a:t>
            </a:r>
            <a:r>
              <a:rPr lang="en-US" sz="3300" spc="105" dirty="0">
                <a:solidFill>
                  <a:srgbClr val="000000"/>
                </a:solidFill>
                <a:latin typeface="Open Sauce Medium"/>
              </a:rPr>
              <a:t> des </a:t>
            </a:r>
            <a:r>
              <a:rPr lang="en-US" sz="3300" spc="105" dirty="0" err="1">
                <a:solidFill>
                  <a:srgbClr val="000000"/>
                </a:solidFill>
                <a:latin typeface="Open Sauce Medium"/>
              </a:rPr>
              <a:t>Projekts</a:t>
            </a:r>
            <a:endParaRPr lang="en-US" sz="3300" spc="105" dirty="0">
              <a:solidFill>
                <a:srgbClr val="000000"/>
              </a:solidFill>
              <a:latin typeface="Open Sauce Medium"/>
            </a:endParaRPr>
          </a:p>
        </p:txBody>
      </p:sp>
      <p:sp>
        <p:nvSpPr>
          <p:cNvPr id="20" name="TextBox 20"/>
          <p:cNvSpPr txBox="1"/>
          <p:nvPr/>
        </p:nvSpPr>
        <p:spPr>
          <a:xfrm>
            <a:off x="9144000" y="7017220"/>
            <a:ext cx="7022611" cy="761619"/>
          </a:xfrm>
          <a:prstGeom prst="rect">
            <a:avLst/>
          </a:prstGeom>
        </p:spPr>
        <p:txBody>
          <a:bodyPr lIns="0" tIns="0" rIns="0" bIns="0" rtlCol="0" anchor="t">
            <a:spAutoFit/>
          </a:bodyPr>
          <a:lstStyle/>
          <a:p>
            <a:pPr>
              <a:lnSpc>
                <a:spcPts val="2058"/>
              </a:lnSpc>
            </a:pPr>
            <a:r>
              <a:rPr lang="en-US" sz="14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1" name="TextBox 21"/>
          <p:cNvSpPr txBox="1"/>
          <p:nvPr/>
        </p:nvSpPr>
        <p:spPr>
          <a:xfrm>
            <a:off x="3032253" y="2672868"/>
            <a:ext cx="4436512" cy="711199"/>
          </a:xfrm>
          <a:prstGeom prst="rect">
            <a:avLst/>
          </a:prstGeom>
        </p:spPr>
        <p:txBody>
          <a:bodyPr lIns="0" tIns="0" rIns="0" bIns="0" rtlCol="0" anchor="t">
            <a:spAutoFit/>
          </a:bodyPr>
          <a:lstStyle/>
          <a:p>
            <a:pPr>
              <a:lnSpc>
                <a:spcPts val="5499"/>
              </a:lnSpc>
            </a:pPr>
            <a:r>
              <a:rPr lang="en-US" sz="4999" spc="159" dirty="0" err="1">
                <a:solidFill>
                  <a:srgbClr val="000000"/>
                </a:solidFill>
                <a:latin typeface="Days"/>
              </a:rPr>
              <a:t>Zeitliche</a:t>
            </a:r>
            <a:endParaRPr lang="en-US" sz="4999" spc="159" dirty="0">
              <a:solidFill>
                <a:srgbClr val="000000"/>
              </a:solidFill>
              <a:latin typeface="Days"/>
            </a:endParaRPr>
          </a:p>
        </p:txBody>
      </p:sp>
      <p:sp>
        <p:nvSpPr>
          <p:cNvPr id="22" name="AutoShape 22"/>
          <p:cNvSpPr/>
          <p:nvPr/>
        </p:nvSpPr>
        <p:spPr>
          <a:xfrm flipH="1" flipV="1">
            <a:off x="-7687792" y="4439071"/>
            <a:ext cx="15156557" cy="0"/>
          </a:xfrm>
          <a:prstGeom prst="line">
            <a:avLst/>
          </a:prstGeom>
          <a:ln w="76200" cap="flat">
            <a:solidFill>
              <a:srgbClr val="C23A97"/>
            </a:solidFill>
            <a:prstDash val="solid"/>
            <a:headEnd type="none" w="sm" len="sm"/>
            <a:tailEnd type="none" w="sm" len="sm"/>
          </a:ln>
        </p:spPr>
        <p:txBody>
          <a:bodyPr/>
          <a:lstStyle/>
          <a:p>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de-DE"/>
          </a:p>
        </p:txBody>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de-DE"/>
            </a:p>
          </p:txBody>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a:solidFill>
                  <a:srgbClr val="000000"/>
                </a:solidFill>
                <a:latin typeface="Days"/>
              </a:rPr>
              <a:t>Mission </a:t>
            </a:r>
          </a:p>
        </p:txBody>
      </p:sp>
      <p:sp>
        <p:nvSpPr>
          <p:cNvPr id="7" name="TextBox 7"/>
          <p:cNvSpPr txBox="1"/>
          <p:nvPr/>
        </p:nvSpPr>
        <p:spPr>
          <a:xfrm>
            <a:off x="9144000" y="3434715"/>
            <a:ext cx="7589372" cy="3835908"/>
          </a:xfrm>
          <a:prstGeom prst="rect">
            <a:avLst/>
          </a:prstGeom>
        </p:spPr>
        <p:txBody>
          <a:bodyPr lIns="0" tIns="0" rIns="0" bIns="0" rtlCol="0" anchor="t">
            <a:spAutoFit/>
          </a:bodyPr>
          <a:lstStyle/>
          <a:p>
            <a:pPr>
              <a:lnSpc>
                <a:spcPts val="3380"/>
              </a:lnSpc>
            </a:pPr>
            <a:r>
              <a:rPr lang="en-US" sz="2299">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a:solidFill>
                  <a:srgbClr val="000000"/>
                </a:solidFill>
                <a:latin typeface="Open Sauce Medium"/>
              </a:rPr>
              <a:t>STATEMENT</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txBody>
          <a:bodyPr/>
          <a:lstStyle/>
          <a:p>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de-DE"/>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txBody>
          <a:bodyPr/>
          <a:lstStyle/>
          <a:p>
            <a:endParaRPr lang="de-DE"/>
          </a:p>
        </p:txBody>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grpSp>
        <p:nvGrpSpPr>
          <p:cNvPr id="9" name="Group 9"/>
          <p:cNvGrpSpPr>
            <a:grpSpLocks noChangeAspect="1"/>
          </p:cNvGrpSpPr>
          <p:nvPr/>
        </p:nvGrpSpPr>
        <p:grpSpPr>
          <a:xfrm rot="5400000">
            <a:off x="12046404"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grpSp>
        <p:nvGrpSpPr>
          <p:cNvPr id="11" name="Group 11"/>
          <p:cNvGrpSpPr>
            <a:grpSpLocks noChangeAspect="1"/>
          </p:cNvGrpSpPr>
          <p:nvPr/>
        </p:nvGrpSpPr>
        <p:grpSpPr>
          <a:xfrm rot="5400000">
            <a:off x="908166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grpSp>
        <p:nvGrpSpPr>
          <p:cNvPr id="13" name="Group 13"/>
          <p:cNvGrpSpPr>
            <a:grpSpLocks noChangeAspect="1"/>
          </p:cNvGrpSpPr>
          <p:nvPr/>
        </p:nvGrpSpPr>
        <p:grpSpPr>
          <a:xfrm rot="5400000">
            <a:off x="6241759" y="39997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de-DE"/>
            </a:p>
          </p:txBody>
        </p:sp>
      </p:grpSp>
      <p:sp>
        <p:nvSpPr>
          <p:cNvPr id="17" name="TextBox 17"/>
          <p:cNvSpPr txBox="1"/>
          <p:nvPr/>
        </p:nvSpPr>
        <p:spPr>
          <a:xfrm>
            <a:off x="3278453" y="5087470"/>
            <a:ext cx="2736463" cy="344805"/>
          </a:xfrm>
          <a:prstGeom prst="rect">
            <a:avLst/>
          </a:prstGeom>
        </p:spPr>
        <p:txBody>
          <a:bodyPr lIns="0" tIns="0" rIns="0" bIns="0" rtlCol="0" anchor="t">
            <a:spAutoFit/>
          </a:bodyPr>
          <a:lstStyle/>
          <a:p>
            <a:pPr algn="just">
              <a:lnSpc>
                <a:spcPts val="2640"/>
              </a:lnSpc>
            </a:pPr>
            <a:r>
              <a:rPr lang="en-US" sz="2400" spc="76" dirty="0">
                <a:solidFill>
                  <a:srgbClr val="000000"/>
                </a:solidFill>
                <a:latin typeface="Open Sauce Medium"/>
              </a:rPr>
              <a:t>JANUARY</a:t>
            </a:r>
          </a:p>
        </p:txBody>
      </p:sp>
      <p:sp>
        <p:nvSpPr>
          <p:cNvPr id="18" name="TextBox 18"/>
          <p:cNvSpPr txBox="1"/>
          <p:nvPr/>
        </p:nvSpPr>
        <p:spPr>
          <a:xfrm>
            <a:off x="3278453" y="5647494"/>
            <a:ext cx="2449249" cy="2127123"/>
          </a:xfrm>
          <a:prstGeom prst="rect">
            <a:avLst/>
          </a:prstGeom>
        </p:spPr>
        <p:txBody>
          <a:bodyPr lIns="0" tIns="0" rIns="0" bIns="0" rtlCol="0" anchor="t">
            <a:spAutoFit/>
          </a:bodyPr>
          <a:lstStyle/>
          <a:p>
            <a:pPr>
              <a:lnSpc>
                <a:spcPts val="1911"/>
              </a:lnSpc>
            </a:pPr>
            <a:r>
              <a:rPr lang="en-US" sz="1300" dirty="0">
                <a:solidFill>
                  <a:srgbClr val="000000"/>
                </a:solidFill>
                <a:latin typeface="Open Sauce Light"/>
              </a:rPr>
              <a:t>Lorem ipsum dolor sit </a:t>
            </a:r>
            <a:r>
              <a:rPr lang="en-US" sz="1300" dirty="0" err="1">
                <a:solidFill>
                  <a:srgbClr val="000000"/>
                </a:solidFill>
                <a:latin typeface="Open Sauce Light"/>
              </a:rPr>
              <a:t>amet</a:t>
            </a:r>
            <a:r>
              <a:rPr lang="en-US" sz="1300" dirty="0">
                <a:solidFill>
                  <a:srgbClr val="000000"/>
                </a:solidFill>
                <a:latin typeface="Open Sauce Light"/>
              </a:rPr>
              <a:t>, </a:t>
            </a:r>
            <a:r>
              <a:rPr lang="en-US" sz="1300" dirty="0" err="1">
                <a:solidFill>
                  <a:srgbClr val="000000"/>
                </a:solidFill>
                <a:latin typeface="Open Sauce Light"/>
              </a:rPr>
              <a:t>consectetur</a:t>
            </a:r>
            <a:r>
              <a:rPr lang="en-US" sz="1300" dirty="0">
                <a:solidFill>
                  <a:srgbClr val="000000"/>
                </a:solidFill>
                <a:latin typeface="Open Sauce Light"/>
              </a:rPr>
              <a:t> </a:t>
            </a:r>
            <a:r>
              <a:rPr lang="en-US" sz="1300" dirty="0" err="1">
                <a:solidFill>
                  <a:srgbClr val="000000"/>
                </a:solidFill>
                <a:latin typeface="Open Sauce Light"/>
              </a:rPr>
              <a:t>adipiscing</a:t>
            </a:r>
            <a:r>
              <a:rPr lang="en-US" sz="1300" dirty="0">
                <a:solidFill>
                  <a:srgbClr val="000000"/>
                </a:solidFill>
                <a:latin typeface="Open Sauce Light"/>
              </a:rPr>
              <a:t> </a:t>
            </a:r>
            <a:r>
              <a:rPr lang="en-US" sz="1300" dirty="0" err="1">
                <a:solidFill>
                  <a:srgbClr val="000000"/>
                </a:solidFill>
                <a:latin typeface="Open Sauce Light"/>
              </a:rPr>
              <a:t>elit</a:t>
            </a:r>
            <a:r>
              <a:rPr lang="en-US" sz="1300" dirty="0">
                <a:solidFill>
                  <a:srgbClr val="000000"/>
                </a:solidFill>
                <a:latin typeface="Open Sauce Light"/>
              </a:rPr>
              <a:t>, sed do </a:t>
            </a:r>
            <a:r>
              <a:rPr lang="en-US" sz="1300" dirty="0" err="1">
                <a:solidFill>
                  <a:srgbClr val="000000"/>
                </a:solidFill>
                <a:latin typeface="Open Sauce Light"/>
              </a:rPr>
              <a:t>eiusmod</a:t>
            </a:r>
            <a:r>
              <a:rPr lang="en-US" sz="1300" dirty="0">
                <a:solidFill>
                  <a:srgbClr val="000000"/>
                </a:solidFill>
                <a:latin typeface="Open Sauce Light"/>
              </a:rPr>
              <a:t> </a:t>
            </a:r>
            <a:r>
              <a:rPr lang="en-US" sz="1300" dirty="0" err="1">
                <a:solidFill>
                  <a:srgbClr val="000000"/>
                </a:solidFill>
                <a:latin typeface="Open Sauce Light"/>
              </a:rPr>
              <a:t>tempor</a:t>
            </a:r>
            <a:r>
              <a:rPr lang="en-US" sz="1300" dirty="0">
                <a:solidFill>
                  <a:srgbClr val="000000"/>
                </a:solidFill>
                <a:latin typeface="Open Sauce Light"/>
              </a:rPr>
              <a:t> </a:t>
            </a:r>
            <a:r>
              <a:rPr lang="en-US" sz="1300" dirty="0" err="1">
                <a:solidFill>
                  <a:srgbClr val="000000"/>
                </a:solidFill>
                <a:latin typeface="Open Sauce Light"/>
              </a:rPr>
              <a:t>incididunt</a:t>
            </a:r>
            <a:r>
              <a:rPr lang="en-US" sz="1300" dirty="0">
                <a:solidFill>
                  <a:srgbClr val="000000"/>
                </a:solidFill>
                <a:latin typeface="Open Sauce Light"/>
              </a:rPr>
              <a:t> </a:t>
            </a:r>
            <a:r>
              <a:rPr lang="en-US" sz="1300" dirty="0" err="1">
                <a:solidFill>
                  <a:srgbClr val="000000"/>
                </a:solidFill>
                <a:latin typeface="Open Sauce Light"/>
              </a:rPr>
              <a:t>ut</a:t>
            </a:r>
            <a:r>
              <a:rPr lang="en-US" sz="1300" dirty="0">
                <a:solidFill>
                  <a:srgbClr val="000000"/>
                </a:solidFill>
                <a:latin typeface="Open Sauce Light"/>
              </a:rPr>
              <a:t> labore et dolore magna </a:t>
            </a:r>
            <a:r>
              <a:rPr lang="en-US" sz="1300" dirty="0" err="1">
                <a:solidFill>
                  <a:srgbClr val="000000"/>
                </a:solidFill>
                <a:latin typeface="Open Sauce Light"/>
              </a:rPr>
              <a:t>aliqua</a:t>
            </a:r>
            <a:r>
              <a:rPr lang="en-US" sz="1300" dirty="0">
                <a:solidFill>
                  <a:srgbClr val="000000"/>
                </a:solidFill>
                <a:latin typeface="Open Sauce Light"/>
              </a:rPr>
              <a:t>. Ut </a:t>
            </a:r>
            <a:r>
              <a:rPr lang="en-US" sz="1300" dirty="0" err="1">
                <a:solidFill>
                  <a:srgbClr val="000000"/>
                </a:solidFill>
                <a:latin typeface="Open Sauce Light"/>
              </a:rPr>
              <a:t>enim</a:t>
            </a:r>
            <a:r>
              <a:rPr lang="en-US" sz="1300" dirty="0">
                <a:solidFill>
                  <a:srgbClr val="000000"/>
                </a:solidFill>
                <a:latin typeface="Open Sauce Light"/>
              </a:rPr>
              <a:t> ad minim </a:t>
            </a:r>
            <a:r>
              <a:rPr lang="en-US" sz="1300" dirty="0" err="1">
                <a:solidFill>
                  <a:srgbClr val="000000"/>
                </a:solidFill>
                <a:latin typeface="Open Sauce Light"/>
              </a:rPr>
              <a:t>veniam</a:t>
            </a:r>
            <a:r>
              <a:rPr lang="en-US" sz="1300" dirty="0">
                <a:solidFill>
                  <a:srgbClr val="000000"/>
                </a:solidFill>
                <a:latin typeface="Open Sauce Light"/>
              </a:rPr>
              <a:t>, </a:t>
            </a:r>
            <a:r>
              <a:rPr lang="en-US" sz="1300" dirty="0" err="1">
                <a:solidFill>
                  <a:srgbClr val="000000"/>
                </a:solidFill>
                <a:latin typeface="Open Sauce Light"/>
              </a:rPr>
              <a:t>quis</a:t>
            </a:r>
            <a:r>
              <a:rPr lang="en-US" sz="1300" dirty="0">
                <a:solidFill>
                  <a:srgbClr val="000000"/>
                </a:solidFill>
                <a:latin typeface="Open Sauce Light"/>
              </a:rPr>
              <a:t> </a:t>
            </a:r>
            <a:r>
              <a:rPr lang="en-US" sz="1300" dirty="0" err="1">
                <a:solidFill>
                  <a:srgbClr val="000000"/>
                </a:solidFill>
                <a:latin typeface="Open Sauce Light"/>
              </a:rPr>
              <a:t>nostrud</a:t>
            </a:r>
            <a:r>
              <a:rPr lang="en-US" sz="1300" dirty="0">
                <a:solidFill>
                  <a:srgbClr val="000000"/>
                </a:solidFill>
                <a:latin typeface="Open Sauce Light"/>
              </a:rPr>
              <a:t> exercitation </a:t>
            </a:r>
            <a:r>
              <a:rPr lang="en-US" sz="1300" dirty="0" err="1">
                <a:solidFill>
                  <a:srgbClr val="000000"/>
                </a:solidFill>
                <a:latin typeface="Open Sauce Light"/>
              </a:rPr>
              <a:t>ullamco</a:t>
            </a:r>
            <a:r>
              <a:rPr lang="en-US" sz="1300" dirty="0">
                <a:solidFill>
                  <a:srgbClr val="000000"/>
                </a:solidFill>
                <a:latin typeface="Open Sauce Light"/>
              </a:rPr>
              <a:t> </a:t>
            </a:r>
            <a:r>
              <a:rPr lang="en-US" sz="1300" dirty="0" err="1">
                <a:solidFill>
                  <a:srgbClr val="000000"/>
                </a:solidFill>
                <a:latin typeface="Open Sauce Light"/>
              </a:rPr>
              <a:t>laboris</a:t>
            </a:r>
            <a:r>
              <a:rPr lang="en-US" sz="1300" dirty="0">
                <a:solidFill>
                  <a:srgbClr val="000000"/>
                </a:solidFill>
                <a:latin typeface="Open Sauce Light"/>
              </a:rPr>
              <a:t> nisi </a:t>
            </a:r>
            <a:r>
              <a:rPr lang="en-US" sz="1300" dirty="0" err="1">
                <a:solidFill>
                  <a:srgbClr val="000000"/>
                </a:solidFill>
                <a:latin typeface="Open Sauce Light"/>
              </a:rPr>
              <a:t>ut</a:t>
            </a:r>
            <a:r>
              <a:rPr lang="en-US" sz="1300" dirty="0">
                <a:solidFill>
                  <a:srgbClr val="000000"/>
                </a:solidFill>
                <a:latin typeface="Open Sauce Light"/>
              </a:rPr>
              <a:t> </a:t>
            </a:r>
            <a:r>
              <a:rPr lang="en-US" sz="1300" dirty="0" err="1">
                <a:solidFill>
                  <a:srgbClr val="000000"/>
                </a:solidFill>
                <a:latin typeface="Open Sauce Light"/>
              </a:rPr>
              <a:t>aliquip</a:t>
            </a:r>
            <a:r>
              <a:rPr lang="en-US" sz="1300" dirty="0">
                <a:solidFill>
                  <a:srgbClr val="000000"/>
                </a:solidFill>
                <a:latin typeface="Open Sauce Light"/>
              </a:rPr>
              <a:t> ex </a:t>
            </a:r>
            <a:r>
              <a:rPr lang="en-US" sz="1300" dirty="0" err="1">
                <a:solidFill>
                  <a:srgbClr val="000000"/>
                </a:solidFill>
                <a:latin typeface="Open Sauce Light"/>
              </a:rPr>
              <a:t>ea</a:t>
            </a:r>
            <a:r>
              <a:rPr lang="en-US" sz="1300" dirty="0">
                <a:solidFill>
                  <a:srgbClr val="000000"/>
                </a:solidFill>
                <a:latin typeface="Open Sauce Light"/>
              </a:rPr>
              <a:t> </a:t>
            </a:r>
            <a:r>
              <a:rPr lang="en-US" sz="1300" dirty="0" err="1">
                <a:solidFill>
                  <a:srgbClr val="000000"/>
                </a:solidFill>
                <a:latin typeface="Open Sauce Light"/>
              </a:rPr>
              <a:t>commodo</a:t>
            </a:r>
            <a:r>
              <a:rPr lang="en-US" sz="1300" dirty="0">
                <a:solidFill>
                  <a:srgbClr val="000000"/>
                </a:solidFill>
                <a:latin typeface="Open Sauce Light"/>
              </a:rPr>
              <a:t> </a:t>
            </a:r>
            <a:r>
              <a:rPr lang="en-US" sz="1300" dirty="0" err="1">
                <a:solidFill>
                  <a:srgbClr val="000000"/>
                </a:solidFill>
                <a:latin typeface="Open Sauce Light"/>
              </a:rPr>
              <a:t>consequat</a:t>
            </a:r>
            <a:r>
              <a:rPr lang="en-US" sz="1300" dirty="0">
                <a:solidFill>
                  <a:srgbClr val="000000"/>
                </a:solidFill>
                <a:latin typeface="Open Sauce Light"/>
              </a:rPr>
              <a:t>.</a:t>
            </a:r>
          </a:p>
        </p:txBody>
      </p:sp>
      <p:sp>
        <p:nvSpPr>
          <p:cNvPr id="19" name="TextBox 19"/>
          <p:cNvSpPr txBox="1"/>
          <p:nvPr/>
        </p:nvSpPr>
        <p:spPr>
          <a:xfrm>
            <a:off x="1204640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APRIL</a:t>
            </a:r>
          </a:p>
        </p:txBody>
      </p:sp>
      <p:sp>
        <p:nvSpPr>
          <p:cNvPr id="20" name="TextBox 20"/>
          <p:cNvSpPr txBox="1"/>
          <p:nvPr/>
        </p:nvSpPr>
        <p:spPr>
          <a:xfrm>
            <a:off x="620110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FEBRUARY</a:t>
            </a:r>
          </a:p>
        </p:txBody>
      </p:sp>
      <p:sp>
        <p:nvSpPr>
          <p:cNvPr id="21" name="TextBox 21"/>
          <p:cNvSpPr txBox="1"/>
          <p:nvPr/>
        </p:nvSpPr>
        <p:spPr>
          <a:xfrm>
            <a:off x="620110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2" name="TextBox 22"/>
          <p:cNvSpPr txBox="1"/>
          <p:nvPr/>
        </p:nvSpPr>
        <p:spPr>
          <a:xfrm>
            <a:off x="912375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MARCH</a:t>
            </a:r>
          </a:p>
        </p:txBody>
      </p:sp>
      <p:sp>
        <p:nvSpPr>
          <p:cNvPr id="23" name="TextBox 23"/>
          <p:cNvSpPr txBox="1"/>
          <p:nvPr/>
        </p:nvSpPr>
        <p:spPr>
          <a:xfrm>
            <a:off x="912375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4" name="TextBox 24"/>
          <p:cNvSpPr txBox="1"/>
          <p:nvPr/>
        </p:nvSpPr>
        <p:spPr>
          <a:xfrm>
            <a:off x="1204640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5" name="TextBox 25"/>
          <p:cNvSpPr txBox="1"/>
          <p:nvPr/>
        </p:nvSpPr>
        <p:spPr>
          <a:xfrm>
            <a:off x="4154161" y="2462277"/>
            <a:ext cx="10444167" cy="880254"/>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Medium"/>
              </a:rPr>
              <a:t>TIMELINE </a:t>
            </a: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09722" y="4263643"/>
            <a:ext cx="5286305" cy="33196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id="3" name="Group 3"/>
          <p:cNvGrpSpPr/>
          <p:nvPr/>
        </p:nvGrpSpPr>
        <p:grpSpPr>
          <a:xfrm>
            <a:off x="2554411" y="1796353"/>
            <a:ext cx="6469260" cy="5029830"/>
            <a:chOff x="0" y="0"/>
            <a:chExt cx="8625680" cy="6706439"/>
          </a:xfrm>
        </p:grpSpPr>
        <p:sp>
          <p:nvSpPr>
            <p:cNvPr id="4" name="TextBox 4"/>
            <p:cNvSpPr txBox="1"/>
            <p:nvPr/>
          </p:nvSpPr>
          <p:spPr>
            <a:xfrm>
              <a:off x="6282440" y="-66675"/>
              <a:ext cx="1097539" cy="712111"/>
            </a:xfrm>
            <a:prstGeom prst="rect">
              <a:avLst/>
            </a:prstGeom>
          </p:spPr>
          <p:txBody>
            <a:bodyPr lIns="0" tIns="0" rIns="0" bIns="0" rtlCol="0" anchor="t">
              <a:spAutoFit/>
            </a:bodyPr>
            <a:lstStyle/>
            <a:p>
              <a:pPr algn="ctr">
                <a:lnSpc>
                  <a:spcPts val="2092"/>
                </a:lnSpc>
              </a:pPr>
              <a:r>
                <a:rPr lang="en-US" sz="1494">
                  <a:solidFill>
                    <a:srgbClr val="000000"/>
                  </a:solidFill>
                  <a:latin typeface="Agrandir Narrow Bold"/>
                </a:rPr>
                <a:t>Element 1</a:t>
              </a:r>
            </a:p>
            <a:p>
              <a:pPr algn="ctr">
                <a:lnSpc>
                  <a:spcPts val="2092"/>
                </a:lnSpc>
              </a:pPr>
              <a:r>
                <a:rPr lang="en-US" sz="1494">
                  <a:solidFill>
                    <a:srgbClr val="000000"/>
                  </a:solidFill>
                  <a:latin typeface="Agrandir Narrow Bold"/>
                </a:rPr>
                <a:t>20%</a:t>
              </a:r>
            </a:p>
          </p:txBody>
        </p:sp>
        <p:sp>
          <p:nvSpPr>
            <p:cNvPr id="5" name="TextBox 5"/>
            <p:cNvSpPr txBox="1"/>
            <p:nvPr/>
          </p:nvSpPr>
          <p:spPr>
            <a:xfrm>
              <a:off x="7499559" y="3679231"/>
              <a:ext cx="1126121" cy="712111"/>
            </a:xfrm>
            <a:prstGeom prst="rect">
              <a:avLst/>
            </a:prstGeom>
          </p:spPr>
          <p:txBody>
            <a:bodyPr lIns="0" tIns="0" rIns="0" bIns="0" rtlCol="0" anchor="t">
              <a:spAutoFit/>
            </a:bodyPr>
            <a:lstStyle/>
            <a:p>
              <a:pPr algn="ctr">
                <a:lnSpc>
                  <a:spcPts val="2092"/>
                </a:lnSpc>
              </a:pPr>
              <a:r>
                <a:rPr lang="en-US" sz="1494">
                  <a:solidFill>
                    <a:srgbClr val="000000"/>
                  </a:solidFill>
                  <a:latin typeface="Agrandir Narrow Bold"/>
                </a:rPr>
                <a:t>Element 2</a:t>
              </a:r>
            </a:p>
            <a:p>
              <a:pPr algn="ctr">
                <a:lnSpc>
                  <a:spcPts val="2092"/>
                </a:lnSpc>
              </a:pPr>
              <a:r>
                <a:rPr lang="en-US" sz="1494">
                  <a:solidFill>
                    <a:srgbClr val="000000"/>
                  </a:solidFill>
                  <a:latin typeface="Agrandir Narrow Bold"/>
                </a:rPr>
                <a:t>20%</a:t>
              </a:r>
            </a:p>
          </p:txBody>
        </p:sp>
        <p:sp>
          <p:nvSpPr>
            <p:cNvPr id="6" name="TextBox 6"/>
            <p:cNvSpPr txBox="1"/>
            <p:nvPr/>
          </p:nvSpPr>
          <p:spPr>
            <a:xfrm>
              <a:off x="3749540" y="5994329"/>
              <a:ext cx="1127121" cy="712111"/>
            </a:xfrm>
            <a:prstGeom prst="rect">
              <a:avLst/>
            </a:prstGeom>
          </p:spPr>
          <p:txBody>
            <a:bodyPr lIns="0" tIns="0" rIns="0" bIns="0" rtlCol="0" anchor="t">
              <a:spAutoFit/>
            </a:bodyPr>
            <a:lstStyle/>
            <a:p>
              <a:pPr algn="ctr">
                <a:lnSpc>
                  <a:spcPts val="2092"/>
                </a:lnSpc>
              </a:pPr>
              <a:r>
                <a:rPr lang="en-US" sz="1494">
                  <a:solidFill>
                    <a:srgbClr val="000000"/>
                  </a:solidFill>
                  <a:latin typeface="Agrandir Narrow Bold"/>
                </a:rPr>
                <a:t>Element 3</a:t>
              </a:r>
            </a:p>
            <a:p>
              <a:pPr algn="ctr">
                <a:lnSpc>
                  <a:spcPts val="2092"/>
                </a:lnSpc>
              </a:pPr>
              <a:r>
                <a:rPr lang="en-US" sz="1494">
                  <a:solidFill>
                    <a:srgbClr val="000000"/>
                  </a:solidFill>
                  <a:latin typeface="Agrandir Narrow Bold"/>
                </a:rPr>
                <a:t>20%</a:t>
              </a:r>
            </a:p>
          </p:txBody>
        </p:sp>
        <p:sp>
          <p:nvSpPr>
            <p:cNvPr id="7" name="TextBox 7"/>
            <p:cNvSpPr txBox="1"/>
            <p:nvPr/>
          </p:nvSpPr>
          <p:spPr>
            <a:xfrm>
              <a:off x="0" y="3679231"/>
              <a:ext cx="1126643" cy="712111"/>
            </a:xfrm>
            <a:prstGeom prst="rect">
              <a:avLst/>
            </a:prstGeom>
          </p:spPr>
          <p:txBody>
            <a:bodyPr lIns="0" tIns="0" rIns="0" bIns="0" rtlCol="0" anchor="t">
              <a:spAutoFit/>
            </a:bodyPr>
            <a:lstStyle/>
            <a:p>
              <a:pPr algn="ctr">
                <a:lnSpc>
                  <a:spcPts val="2092"/>
                </a:lnSpc>
              </a:pPr>
              <a:r>
                <a:rPr lang="en-US" sz="1494">
                  <a:solidFill>
                    <a:srgbClr val="000000"/>
                  </a:solidFill>
                  <a:latin typeface="Agrandir Narrow Bold"/>
                </a:rPr>
                <a:t>Element 4</a:t>
              </a:r>
            </a:p>
            <a:p>
              <a:pPr algn="ctr">
                <a:lnSpc>
                  <a:spcPts val="2092"/>
                </a:lnSpc>
              </a:pPr>
              <a:r>
                <a:rPr lang="en-US" sz="1494">
                  <a:solidFill>
                    <a:srgbClr val="000000"/>
                  </a:solidFill>
                  <a:latin typeface="Agrandir Narrow Bold"/>
                </a:rPr>
                <a:t>20%</a:t>
              </a:r>
            </a:p>
          </p:txBody>
        </p:sp>
        <p:sp>
          <p:nvSpPr>
            <p:cNvPr id="8" name="TextBox 8"/>
            <p:cNvSpPr txBox="1"/>
            <p:nvPr/>
          </p:nvSpPr>
          <p:spPr>
            <a:xfrm>
              <a:off x="1217380" y="-66675"/>
              <a:ext cx="1126382" cy="712111"/>
            </a:xfrm>
            <a:prstGeom prst="rect">
              <a:avLst/>
            </a:prstGeom>
          </p:spPr>
          <p:txBody>
            <a:bodyPr lIns="0" tIns="0" rIns="0" bIns="0" rtlCol="0" anchor="t">
              <a:spAutoFit/>
            </a:bodyPr>
            <a:lstStyle/>
            <a:p>
              <a:pPr algn="ctr">
                <a:lnSpc>
                  <a:spcPts val="2092"/>
                </a:lnSpc>
              </a:pPr>
              <a:r>
                <a:rPr lang="en-US" sz="1494">
                  <a:solidFill>
                    <a:srgbClr val="000000"/>
                  </a:solidFill>
                  <a:latin typeface="Agrandir Narrow Bold"/>
                </a:rPr>
                <a:t>Element 5</a:t>
              </a:r>
            </a:p>
            <a:p>
              <a:pPr algn="ctr">
                <a:lnSpc>
                  <a:spcPts val="2092"/>
                </a:lnSpc>
              </a:pPr>
              <a:r>
                <a:rPr lang="en-US" sz="1494">
                  <a:solidFill>
                    <a:srgbClr val="000000"/>
                  </a:solidFill>
                  <a:latin typeface="Agrandir Narrow Bold"/>
                </a:rPr>
                <a:t>20%</a:t>
              </a:r>
            </a:p>
          </p:txBody>
        </p:sp>
        <p:grpSp>
          <p:nvGrpSpPr>
            <p:cNvPr id="9" name="Group 9"/>
            <p:cNvGrpSpPr>
              <a:grpSpLocks noChangeAspect="1"/>
            </p:cNvGrpSpPr>
            <p:nvPr/>
          </p:nvGrpSpPr>
          <p:grpSpPr>
            <a:xfrm>
              <a:off x="1494102" y="214282"/>
              <a:ext cx="5637999" cy="5637999"/>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000000"/>
              </a:solidFill>
            </p:spPr>
            <p:txBody>
              <a:bodyPr/>
              <a:lstStyle/>
              <a:p>
                <a:endParaRPr lang="de-DE"/>
              </a:p>
            </p:txBody>
          </p:sp>
          <p:sp>
            <p:nvSpPr>
              <p:cNvPr id="11" name="Freeform 11"/>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262626"/>
              </a:solidFill>
            </p:spPr>
            <p:txBody>
              <a:bodyPr/>
              <a:lstStyle/>
              <a:p>
                <a:endParaRPr lang="de-DE"/>
              </a:p>
            </p:txBody>
          </p:sp>
          <p:sp>
            <p:nvSpPr>
              <p:cNvPr id="12" name="Freeform 12"/>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474747"/>
              </a:solidFill>
            </p:spPr>
            <p:txBody>
              <a:bodyPr/>
              <a:lstStyle/>
              <a:p>
                <a:endParaRPr lang="de-DE"/>
              </a:p>
            </p:txBody>
          </p:sp>
          <p:sp>
            <p:nvSpPr>
              <p:cNvPr id="13" name="Freeform 13"/>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6B6B6B"/>
              </a:solidFill>
            </p:spPr>
            <p:txBody>
              <a:bodyPr/>
              <a:lstStyle/>
              <a:p>
                <a:endParaRPr lang="de-DE"/>
              </a:p>
            </p:txBody>
          </p:sp>
          <p:sp>
            <p:nvSpPr>
              <p:cNvPr id="14" name="Freeform 14"/>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919191"/>
              </a:solidFill>
            </p:spPr>
            <p:txBody>
              <a:bodyPr/>
              <a:lstStyle/>
              <a:p>
                <a:endParaRPr lang="de-DE"/>
              </a:p>
            </p:txBody>
          </p:sp>
        </p:grpSp>
      </p:grpSp>
      <p:sp>
        <p:nvSpPr>
          <p:cNvPr id="15" name="Freeform 15"/>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sp>
        <p:nvSpPr>
          <p:cNvPr id="16" name="AutoShape 16"/>
          <p:cNvSpPr/>
          <p:nvPr/>
        </p:nvSpPr>
        <p:spPr>
          <a:xfrm flipH="1" flipV="1">
            <a:off x="10709722" y="3944860"/>
            <a:ext cx="15156557" cy="0"/>
          </a:xfrm>
          <a:prstGeom prst="line">
            <a:avLst/>
          </a:prstGeom>
          <a:ln w="76200" cap="flat">
            <a:solidFill>
              <a:srgbClr val="C23A97"/>
            </a:solidFill>
            <a:prstDash val="solid"/>
            <a:headEnd type="none" w="sm" len="sm"/>
            <a:tailEnd type="none" w="sm" len="sm"/>
          </a:ln>
        </p:spPr>
        <p:txBody>
          <a:bodyPr/>
          <a:lstStyle/>
          <a:p>
            <a:endParaRPr lang="de-DE"/>
          </a:p>
        </p:txBody>
      </p:sp>
      <p:sp>
        <p:nvSpPr>
          <p:cNvPr id="17" name="TextBox 17"/>
          <p:cNvSpPr txBox="1"/>
          <p:nvPr/>
        </p:nvSpPr>
        <p:spPr>
          <a:xfrm>
            <a:off x="10709722" y="1783933"/>
            <a:ext cx="5473970" cy="774700"/>
          </a:xfrm>
          <a:prstGeom prst="rect">
            <a:avLst/>
          </a:prstGeom>
        </p:spPr>
        <p:txBody>
          <a:bodyPr lIns="0" tIns="0" rIns="0" bIns="0" rtlCol="0" anchor="t">
            <a:spAutoFit/>
          </a:bodyPr>
          <a:lstStyle/>
          <a:p>
            <a:pPr>
              <a:lnSpc>
                <a:spcPts val="6049"/>
              </a:lnSpc>
            </a:pPr>
            <a:r>
              <a:rPr lang="en-US" sz="5499" spc="175">
                <a:solidFill>
                  <a:srgbClr val="000000"/>
                </a:solidFill>
                <a:latin typeface="Days"/>
              </a:rPr>
              <a:t>Market</a:t>
            </a:r>
          </a:p>
        </p:txBody>
      </p:sp>
      <p:sp>
        <p:nvSpPr>
          <p:cNvPr id="18" name="TextBox 18"/>
          <p:cNvSpPr txBox="1"/>
          <p:nvPr/>
        </p:nvSpPr>
        <p:spPr>
          <a:xfrm>
            <a:off x="10709722" y="2620250"/>
            <a:ext cx="5473970" cy="962660"/>
          </a:xfrm>
          <a:prstGeom prst="rect">
            <a:avLst/>
          </a:prstGeom>
        </p:spPr>
        <p:txBody>
          <a:bodyPr lIns="0" tIns="0" rIns="0" bIns="0" rtlCol="0" anchor="t">
            <a:spAutoFit/>
          </a:bodyPr>
          <a:lstStyle/>
          <a:p>
            <a:pPr>
              <a:lnSpc>
                <a:spcPts val="7479"/>
              </a:lnSpc>
            </a:pPr>
            <a:r>
              <a:rPr lang="en-US" sz="6799" spc="768">
                <a:solidFill>
                  <a:srgbClr val="000000"/>
                </a:solidFill>
                <a:latin typeface="Open Sauce Medium"/>
              </a:rPr>
              <a:t>TRENDS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txBody>
            <a:bodyPr/>
            <a:lstStyle/>
            <a:p>
              <a:endParaRPr lang="de-DE"/>
            </a:p>
          </p:txBody>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txBody>
            <a:bodyPr/>
            <a:lstStyle/>
            <a:p>
              <a:endParaRPr lang="de-DE"/>
            </a:p>
          </p:txBody>
        </p:sp>
      </p:grpSp>
      <p:sp>
        <p:nvSpPr>
          <p:cNvPr id="6" name="TextBox 6"/>
          <p:cNvSpPr txBox="1"/>
          <p:nvPr/>
        </p:nvSpPr>
        <p:spPr>
          <a:xfrm>
            <a:off x="2390865" y="5181346"/>
            <a:ext cx="5870874" cy="2986278"/>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 name="AutoShape 7"/>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txBody>
          <a:bodyPr/>
          <a:lstStyle/>
          <a:p>
            <a:endParaRPr lang="de-DE"/>
          </a:p>
        </p:txBody>
      </p:sp>
      <p:sp>
        <p:nvSpPr>
          <p:cNvPr id="8" name="TextBox 8"/>
          <p:cNvSpPr txBox="1"/>
          <p:nvPr/>
        </p:nvSpPr>
        <p:spPr>
          <a:xfrm>
            <a:off x="2390865" y="2859363"/>
            <a:ext cx="6530983"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Competitive</a:t>
            </a:r>
          </a:p>
        </p:txBody>
      </p:sp>
      <p:sp>
        <p:nvSpPr>
          <p:cNvPr id="9" name="TextBox 9"/>
          <p:cNvSpPr txBox="1"/>
          <p:nvPr/>
        </p:nvSpPr>
        <p:spPr>
          <a:xfrm>
            <a:off x="2390865" y="3553418"/>
            <a:ext cx="6753135" cy="1045211"/>
          </a:xfrm>
          <a:prstGeom prst="rect">
            <a:avLst/>
          </a:prstGeom>
        </p:spPr>
        <p:txBody>
          <a:bodyPr lIns="0" tIns="0" rIns="0" bIns="0" rtlCol="0" anchor="t">
            <a:spAutoFit/>
          </a:bodyPr>
          <a:lstStyle/>
          <a:p>
            <a:pPr>
              <a:lnSpc>
                <a:spcPts val="8030"/>
              </a:lnSpc>
            </a:pPr>
            <a:r>
              <a:rPr lang="en-US" sz="7300" spc="1131">
                <a:solidFill>
                  <a:srgbClr val="000000"/>
                </a:solidFill>
                <a:latin typeface="Open Sauce Medium"/>
              </a:rPr>
              <a:t>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3" name="Group 3"/>
          <p:cNvGrpSpPr/>
          <p:nvPr/>
        </p:nvGrpSpPr>
        <p:grpSpPr>
          <a:xfrm>
            <a:off x="1566398" y="1333975"/>
            <a:ext cx="7120943" cy="7619050"/>
            <a:chOff x="0" y="0"/>
            <a:chExt cx="1875475" cy="2006663"/>
          </a:xfrm>
        </p:grpSpPr>
        <p:sp>
          <p:nvSpPr>
            <p:cNvPr id="4" name="Freeform 4"/>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txBody>
            <a:bodyPr/>
            <a:lstStyle/>
            <a:p>
              <a:endParaRPr lang="de-DE"/>
            </a:p>
          </p:txBody>
        </p:sp>
        <p:sp>
          <p:nvSpPr>
            <p:cNvPr id="5" name="TextBox 5"/>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144000" y="1333975"/>
            <a:ext cx="7120943" cy="7619050"/>
            <a:chOff x="0" y="0"/>
            <a:chExt cx="1875475" cy="2006663"/>
          </a:xfrm>
        </p:grpSpPr>
        <p:sp>
          <p:nvSpPr>
            <p:cNvPr id="7" name="Freeform 7"/>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txBody>
            <a:bodyPr/>
            <a:lstStyle/>
            <a:p>
              <a:endParaRPr lang="de-DE"/>
            </a:p>
          </p:txBody>
        </p:sp>
        <p:sp>
          <p:nvSpPr>
            <p:cNvPr id="8" name="TextBox 8"/>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0334803"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PROJECTIONS</a:t>
            </a:r>
          </a:p>
        </p:txBody>
      </p:sp>
      <p:sp>
        <p:nvSpPr>
          <p:cNvPr id="10" name="TextBox 10"/>
          <p:cNvSpPr txBox="1"/>
          <p:nvPr/>
        </p:nvSpPr>
        <p:spPr>
          <a:xfrm>
            <a:off x="10334803" y="4305043"/>
            <a:ext cx="5132767" cy="33196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1" name="TextBox 11"/>
          <p:cNvSpPr txBox="1"/>
          <p:nvPr/>
        </p:nvSpPr>
        <p:spPr>
          <a:xfrm>
            <a:off x="2666892"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SOLUTIONS</a:t>
            </a:r>
          </a:p>
        </p:txBody>
      </p:sp>
      <p:sp>
        <p:nvSpPr>
          <p:cNvPr id="12" name="TextBox 12"/>
          <p:cNvSpPr txBox="1"/>
          <p:nvPr/>
        </p:nvSpPr>
        <p:spPr>
          <a:xfrm>
            <a:off x="2666892" y="4305043"/>
            <a:ext cx="5088899" cy="3319653"/>
          </a:xfrm>
          <a:prstGeom prst="rect">
            <a:avLst/>
          </a:prstGeom>
        </p:spPr>
        <p:txBody>
          <a:bodyPr lIns="0" tIns="0" rIns="0" bIns="0" rtlCol="0" anchor="t">
            <a:spAutoFit/>
          </a:bodyPr>
          <a:lstStyle/>
          <a:p>
            <a:pPr>
              <a:lnSpc>
                <a:spcPts val="2646"/>
              </a:lnSpc>
            </a:pPr>
            <a:r>
              <a:rPr lang="en-US" sz="1800" dirty="0">
                <a:solidFill>
                  <a:srgbClr val="000000"/>
                </a:solidFill>
                <a:latin typeface="Open Sauce Light"/>
              </a:rPr>
              <a:t>Lorem ipsum dolor sit </a:t>
            </a:r>
            <a:r>
              <a:rPr lang="en-US" sz="1800" dirty="0" err="1">
                <a:solidFill>
                  <a:srgbClr val="000000"/>
                </a:solidFill>
                <a:latin typeface="Open Sauce Light"/>
              </a:rPr>
              <a:t>amet</a:t>
            </a:r>
            <a:r>
              <a:rPr lang="en-US" sz="1800" dirty="0">
                <a:solidFill>
                  <a:srgbClr val="000000"/>
                </a:solidFill>
                <a:latin typeface="Open Sauce Light"/>
              </a:rPr>
              <a:t>, </a:t>
            </a:r>
            <a:r>
              <a:rPr lang="en-US" sz="1800" dirty="0" err="1">
                <a:solidFill>
                  <a:srgbClr val="000000"/>
                </a:solidFill>
                <a:latin typeface="Open Sauce Light"/>
              </a:rPr>
              <a:t>consectetur</a:t>
            </a:r>
            <a:r>
              <a:rPr lang="en-US" sz="1800" dirty="0">
                <a:solidFill>
                  <a:srgbClr val="000000"/>
                </a:solidFill>
                <a:latin typeface="Open Sauce Light"/>
              </a:rPr>
              <a:t> </a:t>
            </a:r>
            <a:r>
              <a:rPr lang="en-US" sz="1800" dirty="0" err="1">
                <a:solidFill>
                  <a:srgbClr val="000000"/>
                </a:solidFill>
                <a:latin typeface="Open Sauce Light"/>
              </a:rPr>
              <a:t>adipiscing</a:t>
            </a:r>
            <a:r>
              <a:rPr lang="en-US" sz="1800" dirty="0">
                <a:solidFill>
                  <a:srgbClr val="000000"/>
                </a:solidFill>
                <a:latin typeface="Open Sauce Light"/>
              </a:rPr>
              <a:t> </a:t>
            </a:r>
            <a:r>
              <a:rPr lang="en-US" sz="1800" dirty="0" err="1">
                <a:solidFill>
                  <a:srgbClr val="000000"/>
                </a:solidFill>
                <a:latin typeface="Open Sauce Light"/>
              </a:rPr>
              <a:t>elit</a:t>
            </a:r>
            <a:r>
              <a:rPr lang="en-US" sz="1800" dirty="0">
                <a:solidFill>
                  <a:srgbClr val="000000"/>
                </a:solidFill>
                <a:latin typeface="Open Sauce Light"/>
              </a:rPr>
              <a:t>, sed do </a:t>
            </a:r>
            <a:r>
              <a:rPr lang="en-US" sz="1800" dirty="0" err="1">
                <a:solidFill>
                  <a:srgbClr val="000000"/>
                </a:solidFill>
                <a:latin typeface="Open Sauce Light"/>
              </a:rPr>
              <a:t>eiusmod</a:t>
            </a:r>
            <a:r>
              <a:rPr lang="en-US" sz="1800" dirty="0">
                <a:solidFill>
                  <a:srgbClr val="000000"/>
                </a:solidFill>
                <a:latin typeface="Open Sauce Light"/>
              </a:rPr>
              <a:t> </a:t>
            </a:r>
            <a:r>
              <a:rPr lang="en-US" sz="1800" dirty="0" err="1">
                <a:solidFill>
                  <a:srgbClr val="000000"/>
                </a:solidFill>
                <a:latin typeface="Open Sauce Light"/>
              </a:rPr>
              <a:t>tempor</a:t>
            </a:r>
            <a:r>
              <a:rPr lang="en-US" sz="1800" dirty="0">
                <a:solidFill>
                  <a:srgbClr val="000000"/>
                </a:solidFill>
                <a:latin typeface="Open Sauce Light"/>
              </a:rPr>
              <a:t> </a:t>
            </a:r>
            <a:r>
              <a:rPr lang="en-US" sz="1800" dirty="0" err="1">
                <a:solidFill>
                  <a:srgbClr val="000000"/>
                </a:solidFill>
                <a:latin typeface="Open Sauce Light"/>
              </a:rPr>
              <a:t>incididunt</a:t>
            </a:r>
            <a:r>
              <a:rPr lang="en-US" sz="1800" dirty="0">
                <a:solidFill>
                  <a:srgbClr val="000000"/>
                </a:solidFill>
                <a:latin typeface="Open Sauce Light"/>
              </a:rPr>
              <a:t> </a:t>
            </a:r>
            <a:r>
              <a:rPr lang="en-US" sz="1800" dirty="0" err="1">
                <a:solidFill>
                  <a:srgbClr val="000000"/>
                </a:solidFill>
                <a:latin typeface="Open Sauce Light"/>
              </a:rPr>
              <a:t>ut</a:t>
            </a:r>
            <a:r>
              <a:rPr lang="en-US" sz="1800" dirty="0">
                <a:solidFill>
                  <a:srgbClr val="000000"/>
                </a:solidFill>
                <a:latin typeface="Open Sauce Light"/>
              </a:rPr>
              <a:t> labore et dolore magna </a:t>
            </a:r>
            <a:r>
              <a:rPr lang="en-US" sz="1800" dirty="0" err="1">
                <a:solidFill>
                  <a:srgbClr val="000000"/>
                </a:solidFill>
                <a:latin typeface="Open Sauce Light"/>
              </a:rPr>
              <a:t>aliqua</a:t>
            </a:r>
            <a:r>
              <a:rPr lang="en-US" sz="1800" dirty="0">
                <a:solidFill>
                  <a:srgbClr val="000000"/>
                </a:solidFill>
                <a:latin typeface="Open Sauce Light"/>
              </a:rPr>
              <a:t>. Ut </a:t>
            </a:r>
            <a:r>
              <a:rPr lang="en-US" sz="1800" dirty="0" err="1">
                <a:solidFill>
                  <a:srgbClr val="000000"/>
                </a:solidFill>
                <a:latin typeface="Open Sauce Light"/>
              </a:rPr>
              <a:t>enim</a:t>
            </a:r>
            <a:r>
              <a:rPr lang="en-US" sz="1800" dirty="0">
                <a:solidFill>
                  <a:srgbClr val="000000"/>
                </a:solidFill>
                <a:latin typeface="Open Sauce Light"/>
              </a:rPr>
              <a:t> ad minim </a:t>
            </a:r>
            <a:r>
              <a:rPr lang="en-US" sz="1800" dirty="0" err="1">
                <a:solidFill>
                  <a:srgbClr val="000000"/>
                </a:solidFill>
                <a:latin typeface="Open Sauce Light"/>
              </a:rPr>
              <a:t>veniam</a:t>
            </a:r>
            <a:r>
              <a:rPr lang="en-US" sz="1800" dirty="0">
                <a:solidFill>
                  <a:srgbClr val="000000"/>
                </a:solidFill>
                <a:latin typeface="Open Sauce Light"/>
              </a:rPr>
              <a:t>, </a:t>
            </a:r>
            <a:r>
              <a:rPr lang="en-US" sz="1800" dirty="0" err="1">
                <a:solidFill>
                  <a:srgbClr val="000000"/>
                </a:solidFill>
                <a:latin typeface="Open Sauce Light"/>
              </a:rPr>
              <a:t>quis</a:t>
            </a:r>
            <a:r>
              <a:rPr lang="en-US" sz="1800" dirty="0">
                <a:solidFill>
                  <a:srgbClr val="000000"/>
                </a:solidFill>
                <a:latin typeface="Open Sauce Light"/>
              </a:rPr>
              <a:t> </a:t>
            </a:r>
            <a:r>
              <a:rPr lang="en-US" sz="1800" dirty="0" err="1">
                <a:solidFill>
                  <a:srgbClr val="000000"/>
                </a:solidFill>
                <a:latin typeface="Open Sauce Light"/>
              </a:rPr>
              <a:t>nostrud</a:t>
            </a:r>
            <a:r>
              <a:rPr lang="en-US" sz="1800" dirty="0">
                <a:solidFill>
                  <a:srgbClr val="000000"/>
                </a:solidFill>
                <a:latin typeface="Open Sauce Light"/>
              </a:rPr>
              <a:t> exercitation </a:t>
            </a:r>
            <a:r>
              <a:rPr lang="en-US" sz="1800" dirty="0" err="1">
                <a:solidFill>
                  <a:srgbClr val="000000"/>
                </a:solidFill>
                <a:latin typeface="Open Sauce Light"/>
              </a:rPr>
              <a:t>ullamco</a:t>
            </a:r>
            <a:r>
              <a:rPr lang="en-US" sz="1800" dirty="0">
                <a:solidFill>
                  <a:srgbClr val="000000"/>
                </a:solidFill>
                <a:latin typeface="Open Sauce Light"/>
              </a:rPr>
              <a:t> </a:t>
            </a:r>
            <a:r>
              <a:rPr lang="en-US" sz="1800" dirty="0" err="1">
                <a:solidFill>
                  <a:srgbClr val="000000"/>
                </a:solidFill>
                <a:latin typeface="Open Sauce Light"/>
              </a:rPr>
              <a:t>laboris</a:t>
            </a:r>
            <a:r>
              <a:rPr lang="en-US" sz="1800" dirty="0">
                <a:solidFill>
                  <a:srgbClr val="000000"/>
                </a:solidFill>
                <a:latin typeface="Open Sauce Light"/>
              </a:rPr>
              <a:t> nisi </a:t>
            </a:r>
            <a:r>
              <a:rPr lang="en-US" sz="1800" dirty="0" err="1">
                <a:solidFill>
                  <a:srgbClr val="000000"/>
                </a:solidFill>
                <a:latin typeface="Open Sauce Light"/>
              </a:rPr>
              <a:t>ut</a:t>
            </a:r>
            <a:r>
              <a:rPr lang="en-US" sz="1800" dirty="0">
                <a:solidFill>
                  <a:srgbClr val="000000"/>
                </a:solidFill>
                <a:latin typeface="Open Sauce Light"/>
              </a:rPr>
              <a:t> </a:t>
            </a:r>
            <a:r>
              <a:rPr lang="en-US" sz="1800" dirty="0" err="1">
                <a:solidFill>
                  <a:srgbClr val="000000"/>
                </a:solidFill>
                <a:latin typeface="Open Sauce Light"/>
              </a:rPr>
              <a:t>aliquip</a:t>
            </a:r>
            <a:r>
              <a:rPr lang="en-US" sz="1800" dirty="0">
                <a:solidFill>
                  <a:srgbClr val="000000"/>
                </a:solidFill>
                <a:latin typeface="Open Sauce Light"/>
              </a:rPr>
              <a:t> ex </a:t>
            </a:r>
            <a:r>
              <a:rPr lang="en-US" sz="1800" dirty="0" err="1">
                <a:solidFill>
                  <a:srgbClr val="000000"/>
                </a:solidFill>
                <a:latin typeface="Open Sauce Light"/>
              </a:rPr>
              <a:t>ea</a:t>
            </a:r>
            <a:r>
              <a:rPr lang="en-US" sz="1800" dirty="0">
                <a:solidFill>
                  <a:srgbClr val="000000"/>
                </a:solidFill>
                <a:latin typeface="Open Sauce Light"/>
              </a:rPr>
              <a:t> </a:t>
            </a:r>
            <a:r>
              <a:rPr lang="en-US" sz="1800" dirty="0" err="1">
                <a:solidFill>
                  <a:srgbClr val="000000"/>
                </a:solidFill>
                <a:latin typeface="Open Sauce Light"/>
              </a:rPr>
              <a:t>commodo</a:t>
            </a:r>
            <a:r>
              <a:rPr lang="en-US" sz="1800" dirty="0">
                <a:solidFill>
                  <a:srgbClr val="000000"/>
                </a:solidFill>
                <a:latin typeface="Open Sauce Light"/>
              </a:rPr>
              <a:t> </a:t>
            </a:r>
            <a:r>
              <a:rPr lang="en-US" sz="1800" dirty="0" err="1">
                <a:solidFill>
                  <a:srgbClr val="000000"/>
                </a:solidFill>
                <a:latin typeface="Open Sauce Light"/>
              </a:rPr>
              <a:t>consequat</a:t>
            </a:r>
            <a:r>
              <a:rPr lang="en-US" sz="1800" dirty="0">
                <a:solidFill>
                  <a:srgbClr val="000000"/>
                </a:solidFill>
                <a:latin typeface="Open Sauce Light"/>
              </a:rPr>
              <a:t>. Duis </a:t>
            </a:r>
            <a:r>
              <a:rPr lang="en-US" sz="1800" dirty="0" err="1">
                <a:solidFill>
                  <a:srgbClr val="000000"/>
                </a:solidFill>
                <a:latin typeface="Open Sauce Light"/>
              </a:rPr>
              <a:t>aute</a:t>
            </a:r>
            <a:r>
              <a:rPr lang="en-US" sz="1800" dirty="0">
                <a:solidFill>
                  <a:srgbClr val="000000"/>
                </a:solidFill>
                <a:latin typeface="Open Sauce Light"/>
              </a:rPr>
              <a:t> </a:t>
            </a:r>
            <a:r>
              <a:rPr lang="en-US" sz="1800" dirty="0" err="1">
                <a:solidFill>
                  <a:srgbClr val="000000"/>
                </a:solidFill>
                <a:latin typeface="Open Sauce Light"/>
              </a:rPr>
              <a:t>irure</a:t>
            </a:r>
            <a:r>
              <a:rPr lang="en-US" sz="1800" dirty="0">
                <a:solidFill>
                  <a:srgbClr val="000000"/>
                </a:solidFill>
                <a:latin typeface="Open Sauce Light"/>
              </a:rPr>
              <a:t> dolor in </a:t>
            </a:r>
            <a:r>
              <a:rPr lang="en-US" sz="1800" dirty="0" err="1">
                <a:solidFill>
                  <a:srgbClr val="000000"/>
                </a:solidFill>
                <a:latin typeface="Open Sauce Light"/>
              </a:rPr>
              <a:t>reprehenderit</a:t>
            </a:r>
            <a:r>
              <a:rPr lang="en-US" sz="1800" dirty="0">
                <a:solidFill>
                  <a:srgbClr val="000000"/>
                </a:solidFill>
                <a:latin typeface="Open Sauce Light"/>
              </a:rPr>
              <a:t> in </a:t>
            </a:r>
            <a:r>
              <a:rPr lang="en-US" sz="1800" dirty="0" err="1">
                <a:solidFill>
                  <a:srgbClr val="000000"/>
                </a:solidFill>
                <a:latin typeface="Open Sauce Light"/>
              </a:rPr>
              <a:t>voluptate</a:t>
            </a:r>
            <a:r>
              <a:rPr lang="en-US" sz="1800" dirty="0">
                <a:solidFill>
                  <a:srgbClr val="000000"/>
                </a:solidFill>
                <a:latin typeface="Open Sauce Light"/>
              </a:rPr>
              <a:t> </a:t>
            </a:r>
            <a:r>
              <a:rPr lang="en-US" sz="1800" dirty="0" err="1">
                <a:solidFill>
                  <a:srgbClr val="000000"/>
                </a:solidFill>
                <a:latin typeface="Open Sauce Light"/>
              </a:rPr>
              <a:t>velit</a:t>
            </a:r>
            <a:r>
              <a:rPr lang="en-US" sz="1800" dirty="0">
                <a:solidFill>
                  <a:srgbClr val="000000"/>
                </a:solidFill>
                <a:latin typeface="Open Sauce Light"/>
              </a:rPr>
              <a:t> </a:t>
            </a:r>
            <a:r>
              <a:rPr lang="en-US" sz="1800" dirty="0" err="1">
                <a:solidFill>
                  <a:srgbClr val="000000"/>
                </a:solidFill>
                <a:latin typeface="Open Sauce Light"/>
              </a:rPr>
              <a:t>esse</a:t>
            </a:r>
            <a:r>
              <a:rPr lang="en-US" sz="1800" dirty="0">
                <a:solidFill>
                  <a:srgbClr val="000000"/>
                </a:solidFill>
                <a:latin typeface="Open Sauce Light"/>
              </a:rPr>
              <a:t> </a:t>
            </a:r>
            <a:r>
              <a:rPr lang="en-US" sz="1800" dirty="0" err="1">
                <a:solidFill>
                  <a:srgbClr val="000000"/>
                </a:solidFill>
                <a:latin typeface="Open Sauce Light"/>
              </a:rPr>
              <a:t>cillum</a:t>
            </a:r>
            <a:r>
              <a:rPr lang="en-US" sz="1800" dirty="0">
                <a:solidFill>
                  <a:srgbClr val="000000"/>
                </a:solidFill>
                <a:latin typeface="Open Sauce Light"/>
              </a:rPr>
              <a:t> dolore </a:t>
            </a:r>
            <a:r>
              <a:rPr lang="en-US" sz="1800" dirty="0" err="1">
                <a:solidFill>
                  <a:srgbClr val="000000"/>
                </a:solidFill>
                <a:latin typeface="Open Sauce Light"/>
              </a:rPr>
              <a:t>eu</a:t>
            </a:r>
            <a:r>
              <a:rPr lang="en-US" sz="1800" dirty="0">
                <a:solidFill>
                  <a:srgbClr val="000000"/>
                </a:solidFill>
                <a:latin typeface="Open Sauce Light"/>
              </a:rPr>
              <a:t> </a:t>
            </a:r>
            <a:r>
              <a:rPr lang="en-US" sz="1800" dirty="0" err="1">
                <a:solidFill>
                  <a:srgbClr val="000000"/>
                </a:solidFill>
                <a:latin typeface="Open Sauce Light"/>
              </a:rPr>
              <a:t>fugiat</a:t>
            </a:r>
            <a:r>
              <a:rPr lang="en-US" sz="1800" dirty="0">
                <a:solidFill>
                  <a:srgbClr val="000000"/>
                </a:solidFill>
                <a:latin typeface="Open Sauce Light"/>
              </a:rPr>
              <a:t> </a:t>
            </a:r>
            <a:r>
              <a:rPr lang="en-US" sz="1800" dirty="0" err="1">
                <a:solidFill>
                  <a:srgbClr val="000000"/>
                </a:solidFill>
                <a:latin typeface="Open Sauce Light"/>
              </a:rPr>
              <a:t>nulla</a:t>
            </a:r>
            <a:r>
              <a:rPr lang="en-US" sz="1800" dirty="0">
                <a:solidFill>
                  <a:srgbClr val="000000"/>
                </a:solidFill>
                <a:latin typeface="Open Sauce Light"/>
              </a:rPr>
              <a:t> </a:t>
            </a:r>
            <a:r>
              <a:rPr lang="en-US" sz="1800" dirty="0" err="1">
                <a:solidFill>
                  <a:srgbClr val="000000"/>
                </a:solidFill>
                <a:latin typeface="Open Sauce Light"/>
              </a:rPr>
              <a:t>pariatur</a:t>
            </a:r>
            <a:r>
              <a:rPr lang="en-US" sz="1800" dirty="0">
                <a:solidFill>
                  <a:srgbClr val="000000"/>
                </a:solidFill>
                <a:latin typeface="Open Sauce Light"/>
              </a:rPr>
              <a:t>. </a:t>
            </a:r>
            <a:r>
              <a:rPr lang="en-US" sz="1800" dirty="0" err="1">
                <a:solidFill>
                  <a:srgbClr val="000000"/>
                </a:solidFill>
                <a:latin typeface="Open Sauce Light"/>
              </a:rPr>
              <a:t>Excepteur</a:t>
            </a:r>
            <a:r>
              <a:rPr lang="en-US" sz="1800" dirty="0">
                <a:solidFill>
                  <a:srgbClr val="000000"/>
                </a:solidFill>
                <a:latin typeface="Open Sauce Light"/>
              </a:rPr>
              <a:t> </a:t>
            </a:r>
            <a:r>
              <a:rPr lang="en-US" sz="1800" dirty="0" err="1">
                <a:solidFill>
                  <a:srgbClr val="000000"/>
                </a:solidFill>
                <a:latin typeface="Open Sauce Light"/>
              </a:rPr>
              <a:t>sint</a:t>
            </a:r>
            <a:r>
              <a:rPr lang="en-US" sz="1800" dirty="0">
                <a:solidFill>
                  <a:srgbClr val="000000"/>
                </a:solidFill>
                <a:latin typeface="Open Sauce Light"/>
              </a:rPr>
              <a:t> </a:t>
            </a:r>
            <a:r>
              <a:rPr lang="en-US" sz="1800" dirty="0" err="1">
                <a:solidFill>
                  <a:srgbClr val="000000"/>
                </a:solidFill>
                <a:latin typeface="Open Sauce Light"/>
              </a:rPr>
              <a:t>occaecat</a:t>
            </a:r>
            <a:r>
              <a:rPr lang="en-US" sz="1800" dirty="0">
                <a:solidFill>
                  <a:srgbClr val="000000"/>
                </a:solidFill>
                <a:latin typeface="Open Sauce Light"/>
              </a:rPr>
              <a:t> </a:t>
            </a:r>
            <a:r>
              <a:rPr lang="en-US" sz="1800" dirty="0" err="1">
                <a:solidFill>
                  <a:srgbClr val="000000"/>
                </a:solidFill>
                <a:latin typeface="Open Sauce Light"/>
              </a:rPr>
              <a:t>cupidatat</a:t>
            </a:r>
            <a:r>
              <a:rPr lang="en-US" sz="1800" dirty="0">
                <a:solidFill>
                  <a:srgbClr val="000000"/>
                </a:solidFill>
                <a:latin typeface="Open Sauce Light"/>
              </a:rPr>
              <a:t> non </a:t>
            </a:r>
            <a:r>
              <a:rPr lang="en-US" sz="1800" dirty="0" err="1">
                <a:solidFill>
                  <a:srgbClr val="000000"/>
                </a:solidFill>
                <a:latin typeface="Open Sauce Light"/>
              </a:rPr>
              <a:t>proident</a:t>
            </a:r>
            <a:r>
              <a:rPr lang="en-US" sz="1800" dirty="0">
                <a:solidFill>
                  <a:srgbClr val="000000"/>
                </a:solidFill>
                <a:latin typeface="Open Sauce Light"/>
              </a:rPr>
              <a:t>, sunt in culpa qui </a:t>
            </a:r>
            <a:r>
              <a:rPr lang="en-US" sz="1800" dirty="0" err="1">
                <a:solidFill>
                  <a:srgbClr val="000000"/>
                </a:solidFill>
                <a:latin typeface="Open Sauce Light"/>
              </a:rPr>
              <a:t>officia</a:t>
            </a:r>
            <a:r>
              <a:rPr lang="en-US" sz="1800" dirty="0">
                <a:solidFill>
                  <a:srgbClr val="000000"/>
                </a:solidFill>
                <a:latin typeface="Open Sauce Light"/>
              </a:rPr>
              <a:t> </a:t>
            </a:r>
            <a:r>
              <a:rPr lang="en-US" sz="1800" dirty="0" err="1">
                <a:solidFill>
                  <a:srgbClr val="000000"/>
                </a:solidFill>
                <a:latin typeface="Open Sauce Light"/>
              </a:rPr>
              <a:t>deserunt</a:t>
            </a:r>
            <a:r>
              <a:rPr lang="en-US" sz="1800" dirty="0">
                <a:solidFill>
                  <a:srgbClr val="000000"/>
                </a:solidFill>
                <a:latin typeface="Open Sauce Light"/>
              </a:rPr>
              <a:t> </a:t>
            </a:r>
            <a:r>
              <a:rPr lang="en-US" sz="1800" dirty="0" err="1">
                <a:solidFill>
                  <a:srgbClr val="000000"/>
                </a:solidFill>
                <a:latin typeface="Open Sauce Light"/>
              </a:rPr>
              <a:t>mollit</a:t>
            </a:r>
            <a:r>
              <a:rPr lang="en-US" sz="1800" dirty="0">
                <a:solidFill>
                  <a:srgbClr val="000000"/>
                </a:solidFill>
                <a:latin typeface="Open Sauce Light"/>
              </a:rPr>
              <a:t> </a:t>
            </a:r>
            <a:r>
              <a:rPr lang="en-US" sz="1800" dirty="0" err="1">
                <a:solidFill>
                  <a:srgbClr val="000000"/>
                </a:solidFill>
                <a:latin typeface="Open Sauce Light"/>
              </a:rPr>
              <a:t>anim</a:t>
            </a:r>
            <a:r>
              <a:rPr lang="en-US" sz="1800" dirty="0">
                <a:solidFill>
                  <a:srgbClr val="000000"/>
                </a:solidFill>
                <a:latin typeface="Open Sauce Light"/>
              </a:rPr>
              <a:t> id </a:t>
            </a:r>
            <a:r>
              <a:rPr lang="en-US" sz="1800" dirty="0" err="1">
                <a:solidFill>
                  <a:srgbClr val="000000"/>
                </a:solidFill>
                <a:latin typeface="Open Sauce Light"/>
              </a:rPr>
              <a:t>est</a:t>
            </a:r>
            <a:r>
              <a:rPr lang="en-US" sz="1800" dirty="0">
                <a:solidFill>
                  <a:srgbClr val="000000"/>
                </a:solidFill>
                <a:latin typeface="Open Sauce Light"/>
              </a:rPr>
              <a:t> </a:t>
            </a:r>
            <a:r>
              <a:rPr lang="en-US" sz="1800" dirty="0" err="1">
                <a:solidFill>
                  <a:srgbClr val="000000"/>
                </a:solidFill>
                <a:latin typeface="Open Sauce Light"/>
              </a:rPr>
              <a:t>laborum</a:t>
            </a:r>
            <a:r>
              <a:rPr lang="en-US" sz="1800" dirty="0">
                <a:solidFill>
                  <a:srgbClr val="000000"/>
                </a:solidFill>
                <a:latin typeface="Open Sauce Light"/>
              </a:rPr>
              <a:t>.</a:t>
            </a:r>
          </a:p>
        </p:txBody>
      </p:sp>
      <p:sp>
        <p:nvSpPr>
          <p:cNvPr id="13" name="TextBox 13"/>
          <p:cNvSpPr txBox="1"/>
          <p:nvPr/>
        </p:nvSpPr>
        <p:spPr>
          <a:xfrm>
            <a:off x="2666892" y="2381113"/>
            <a:ext cx="5286305"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Proposed</a:t>
            </a:r>
          </a:p>
        </p:txBody>
      </p:sp>
      <p:sp>
        <p:nvSpPr>
          <p:cNvPr id="14" name="TextBox 14"/>
          <p:cNvSpPr txBox="1"/>
          <p:nvPr/>
        </p:nvSpPr>
        <p:spPr>
          <a:xfrm>
            <a:off x="10334803" y="2381113"/>
            <a:ext cx="5286305"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Financial</a:t>
            </a:r>
          </a:p>
        </p:txBody>
      </p:sp>
      <p:sp>
        <p:nvSpPr>
          <p:cNvPr id="15" name="AutoShape 15"/>
          <p:cNvSpPr/>
          <p:nvPr/>
        </p:nvSpPr>
        <p:spPr>
          <a:xfrm flipH="1" flipV="1">
            <a:off x="10334803" y="3975220"/>
            <a:ext cx="15156557" cy="0"/>
          </a:xfrm>
          <a:prstGeom prst="line">
            <a:avLst/>
          </a:prstGeom>
          <a:ln w="76200" cap="flat">
            <a:solidFill>
              <a:srgbClr val="C23A97"/>
            </a:solidFill>
            <a:prstDash val="solid"/>
            <a:headEnd type="none" w="sm" len="sm"/>
            <a:tailEnd type="none" w="sm" len="sm"/>
          </a:ln>
        </p:spPr>
        <p:txBody>
          <a:bodyPr/>
          <a:lstStyle/>
          <a:p>
            <a:endParaRPr lang="de-DE"/>
          </a:p>
        </p:txBody>
      </p:sp>
      <p:sp>
        <p:nvSpPr>
          <p:cNvPr id="16" name="AutoShape 16"/>
          <p:cNvSpPr/>
          <p:nvPr/>
        </p:nvSpPr>
        <p:spPr>
          <a:xfrm flipH="1" flipV="1">
            <a:off x="-7203360" y="4020044"/>
            <a:ext cx="15156557" cy="0"/>
          </a:xfrm>
          <a:prstGeom prst="line">
            <a:avLst/>
          </a:prstGeom>
          <a:ln w="76200" cap="flat">
            <a:solidFill>
              <a:srgbClr val="C23A97"/>
            </a:solidFill>
            <a:prstDash val="solid"/>
            <a:headEnd type="none" w="sm" len="sm"/>
            <a:tailEnd type="none" w="sm" len="sm"/>
          </a:ln>
        </p:spPr>
        <p:txBody>
          <a:bodyPr/>
          <a:lstStyle/>
          <a:p>
            <a:endParaRPr lang="de-D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830</Words>
  <Application>Microsoft Macintosh PowerPoint</Application>
  <PresentationFormat>Benutzerdefiniert</PresentationFormat>
  <Paragraphs>97</Paragraphs>
  <Slides>11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11</vt:i4>
      </vt:variant>
    </vt:vector>
  </HeadingPairs>
  <TitlesOfParts>
    <vt:vector size="18" baseType="lpstr">
      <vt:lpstr>Open Sauce Light</vt:lpstr>
      <vt:lpstr>Arial</vt:lpstr>
      <vt:lpstr>Calibri</vt:lpstr>
      <vt:lpstr>Days</vt:lpstr>
      <vt:lpstr>Open Sauce Medium</vt:lpstr>
      <vt:lpstr>Agrandir Narrow Bold</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cp:lastModifiedBy>zimmma.bsfi21</cp:lastModifiedBy>
  <cp:revision>12</cp:revision>
  <dcterms:created xsi:type="dcterms:W3CDTF">2006-08-16T00:00:00Z</dcterms:created>
  <dcterms:modified xsi:type="dcterms:W3CDTF">2023-11-10T12:00:56Z</dcterms:modified>
  <dc:identifier>DAFzw8ADMRA</dc:identifier>
</cp:coreProperties>
</file>